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2"/>
  </p:notesMasterIdLst>
  <p:sldIdLst>
    <p:sldId id="256" r:id="rId2"/>
    <p:sldId id="262" r:id="rId3"/>
    <p:sldId id="271" r:id="rId4"/>
    <p:sldId id="263" r:id="rId5"/>
    <p:sldId id="261" r:id="rId6"/>
    <p:sldId id="265" r:id="rId7"/>
    <p:sldId id="266" r:id="rId8"/>
    <p:sldId id="269" r:id="rId9"/>
    <p:sldId id="27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F4D1A-3E7F-4619-89F4-D6FC46B87F88}" v="1702" dt="2025-10-15T17:46:16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um Marples" userId="181b5ecd0973825d" providerId="LiveId" clId="{F9280AE4-1E3A-4724-AC8B-34A33F65DC35}"/>
    <pc:docChg chg="undo custSel addSld delSld modSld sldOrd">
      <pc:chgData name="Callum Marples" userId="181b5ecd0973825d" providerId="LiveId" clId="{F9280AE4-1E3A-4724-AC8B-34A33F65DC35}" dt="2025-10-15T17:46:16.537" v="8431" actId="20577"/>
      <pc:docMkLst>
        <pc:docMk/>
      </pc:docMkLst>
      <pc:sldChg chg="addSp modSp mod modClrScheme chgLayout">
        <pc:chgData name="Callum Marples" userId="181b5ecd0973825d" providerId="LiveId" clId="{F9280AE4-1E3A-4724-AC8B-34A33F65DC35}" dt="2025-10-13T12:46:06.295" v="40" actId="20577"/>
        <pc:sldMkLst>
          <pc:docMk/>
          <pc:sldMk cId="3370155537" sldId="256"/>
        </pc:sldMkLst>
        <pc:spChg chg="add mod">
          <ac:chgData name="Callum Marples" userId="181b5ecd0973825d" providerId="LiveId" clId="{F9280AE4-1E3A-4724-AC8B-34A33F65DC35}" dt="2025-10-13T12:45:58.450" v="22" actId="20577"/>
          <ac:spMkLst>
            <pc:docMk/>
            <pc:sldMk cId="3370155537" sldId="256"/>
            <ac:spMk id="2" creationId="{59FE4C1B-59DE-CC2D-D8F3-160C2AC0F378}"/>
          </ac:spMkLst>
        </pc:spChg>
        <pc:spChg chg="add mod">
          <ac:chgData name="Callum Marples" userId="181b5ecd0973825d" providerId="LiveId" clId="{F9280AE4-1E3A-4724-AC8B-34A33F65DC35}" dt="2025-10-13T12:46:06.295" v="40" actId="20577"/>
          <ac:spMkLst>
            <pc:docMk/>
            <pc:sldMk cId="3370155537" sldId="256"/>
            <ac:spMk id="3" creationId="{681F68B8-DAD2-6FCF-71CD-2ED0C7662E89}"/>
          </ac:spMkLst>
        </pc:spChg>
      </pc:sldChg>
      <pc:sldChg chg="del">
        <pc:chgData name="Callum Marples" userId="181b5ecd0973825d" providerId="LiveId" clId="{F9280AE4-1E3A-4724-AC8B-34A33F65DC35}" dt="2025-10-13T12:47:11.366" v="63" actId="47"/>
        <pc:sldMkLst>
          <pc:docMk/>
          <pc:sldMk cId="158428213" sldId="257"/>
        </pc:sldMkLst>
      </pc:sldChg>
      <pc:sldChg chg="delSp modSp del mod modClrScheme chgLayout">
        <pc:chgData name="Callum Marples" userId="181b5ecd0973825d" providerId="LiveId" clId="{F9280AE4-1E3A-4724-AC8B-34A33F65DC35}" dt="2025-10-13T12:48:24.887" v="75" actId="47"/>
        <pc:sldMkLst>
          <pc:docMk/>
          <pc:sldMk cId="4103149346" sldId="258"/>
        </pc:sldMkLst>
      </pc:sldChg>
      <pc:sldChg chg="addSp delSp modSp new del mod ord modClrScheme chgLayout">
        <pc:chgData name="Callum Marples" userId="181b5ecd0973825d" providerId="LiveId" clId="{F9280AE4-1E3A-4724-AC8B-34A33F65DC35}" dt="2025-10-15T13:52:21.952" v="7494" actId="2696"/>
        <pc:sldMkLst>
          <pc:docMk/>
          <pc:sldMk cId="3454464003" sldId="259"/>
        </pc:sldMkLst>
        <pc:spChg chg="add mod">
          <ac:chgData name="Callum Marples" userId="181b5ecd0973825d" providerId="LiveId" clId="{F9280AE4-1E3A-4724-AC8B-34A33F65DC35}" dt="2025-10-14T17:06:02.746" v="3855" actId="1076"/>
          <ac:spMkLst>
            <pc:docMk/>
            <pc:sldMk cId="3454464003" sldId="259"/>
            <ac:spMk id="2" creationId="{7822F394-5422-03DB-71F5-DB2AD7352C41}"/>
          </ac:spMkLst>
        </pc:spChg>
        <pc:spChg chg="add mod">
          <ac:chgData name="Callum Marples" userId="181b5ecd0973825d" providerId="LiveId" clId="{F9280AE4-1E3A-4724-AC8B-34A33F65DC35}" dt="2025-10-14T14:32:22.850" v="3199" actId="1076"/>
          <ac:spMkLst>
            <pc:docMk/>
            <pc:sldMk cId="3454464003" sldId="259"/>
            <ac:spMk id="3" creationId="{86A52DBD-A907-3952-5E21-B5BA465DED1F}"/>
          </ac:spMkLst>
        </pc:spChg>
        <pc:spChg chg="add mod ord">
          <ac:chgData name="Callum Marples" userId="181b5ecd0973825d" providerId="LiveId" clId="{F9280AE4-1E3A-4724-AC8B-34A33F65DC35}" dt="2025-10-14T14:32:07.006" v="3195" actId="20577"/>
          <ac:spMkLst>
            <pc:docMk/>
            <pc:sldMk cId="3454464003" sldId="259"/>
            <ac:spMk id="4" creationId="{E7BB9B5B-4357-415A-E26D-C2B4CE3754C3}"/>
          </ac:spMkLst>
        </pc:spChg>
        <pc:spChg chg="add del mod">
          <ac:chgData name="Callum Marples" userId="181b5ecd0973825d" providerId="LiveId" clId="{F9280AE4-1E3A-4724-AC8B-34A33F65DC35}" dt="2025-10-14T14:32:14.694" v="3196" actId="478"/>
          <ac:spMkLst>
            <pc:docMk/>
            <pc:sldMk cId="3454464003" sldId="259"/>
            <ac:spMk id="5" creationId="{848577CC-750D-CC37-A137-FFF183D41FE6}"/>
          </ac:spMkLst>
        </pc:spChg>
        <pc:spChg chg="add del mod">
          <ac:chgData name="Callum Marples" userId="181b5ecd0973825d" providerId="LiveId" clId="{F9280AE4-1E3A-4724-AC8B-34A33F65DC35}" dt="2025-10-14T14:21:00.326" v="3049" actId="478"/>
          <ac:spMkLst>
            <pc:docMk/>
            <pc:sldMk cId="3454464003" sldId="259"/>
            <ac:spMk id="6" creationId="{896FF32D-D9B5-E96C-F37A-4BF0946764C0}"/>
          </ac:spMkLst>
        </pc:spChg>
        <pc:spChg chg="add del mod">
          <ac:chgData name="Callum Marples" userId="181b5ecd0973825d" providerId="LiveId" clId="{F9280AE4-1E3A-4724-AC8B-34A33F65DC35}" dt="2025-10-15T11:28:56.451" v="4375" actId="22"/>
          <ac:spMkLst>
            <pc:docMk/>
            <pc:sldMk cId="3454464003" sldId="259"/>
            <ac:spMk id="6" creationId="{FF8F07D8-0B49-8E2A-4282-2C991E7DE18B}"/>
          </ac:spMkLst>
        </pc:spChg>
        <pc:spChg chg="add mod">
          <ac:chgData name="Callum Marples" userId="181b5ecd0973825d" providerId="LiveId" clId="{F9280AE4-1E3A-4724-AC8B-34A33F65DC35}" dt="2025-10-14T14:32:30.806" v="3200" actId="1076"/>
          <ac:spMkLst>
            <pc:docMk/>
            <pc:sldMk cId="3454464003" sldId="259"/>
            <ac:spMk id="13" creationId="{82E3131C-28AC-56F5-37E2-E68104DEDD29}"/>
          </ac:spMkLst>
        </pc:spChg>
        <pc:spChg chg="add mod">
          <ac:chgData name="Callum Marples" userId="181b5ecd0973825d" providerId="LiveId" clId="{F9280AE4-1E3A-4724-AC8B-34A33F65DC35}" dt="2025-10-14T17:05:50.773" v="3854" actId="20577"/>
          <ac:spMkLst>
            <pc:docMk/>
            <pc:sldMk cId="3454464003" sldId="259"/>
            <ac:spMk id="14" creationId="{3E3524F7-CE95-E2CF-6395-12F58CC51DE1}"/>
          </ac:spMkLst>
        </pc:spChg>
        <pc:spChg chg="add mod">
          <ac:chgData name="Callum Marples" userId="181b5ecd0973825d" providerId="LiveId" clId="{F9280AE4-1E3A-4724-AC8B-34A33F65DC35}" dt="2025-10-14T17:06:21.116" v="3858" actId="1076"/>
          <ac:spMkLst>
            <pc:docMk/>
            <pc:sldMk cId="3454464003" sldId="259"/>
            <ac:spMk id="29" creationId="{0D5F2BAE-4B19-CB1D-CD67-6EBF47415856}"/>
          </ac:spMkLst>
        </pc:spChg>
        <pc:cxnChg chg="add del mod">
          <ac:chgData name="Callum Marples" userId="181b5ecd0973825d" providerId="LiveId" clId="{F9280AE4-1E3A-4724-AC8B-34A33F65DC35}" dt="2025-10-14T14:21:08.363" v="3051" actId="478"/>
          <ac:cxnSpMkLst>
            <pc:docMk/>
            <pc:sldMk cId="3454464003" sldId="259"/>
            <ac:cxnSpMk id="8" creationId="{8041C910-6CA0-7EA0-2904-934959D0E119}"/>
          </ac:cxnSpMkLst>
        </pc:cxnChg>
        <pc:cxnChg chg="add mod">
          <ac:chgData name="Callum Marples" userId="181b5ecd0973825d" providerId="LiveId" clId="{F9280AE4-1E3A-4724-AC8B-34A33F65DC35}" dt="2025-10-14T14:32:32.452" v="3201" actId="14100"/>
          <ac:cxnSpMkLst>
            <pc:docMk/>
            <pc:sldMk cId="3454464003" sldId="259"/>
            <ac:cxnSpMk id="16" creationId="{42DDC12D-0B76-811F-BC5A-BA38CC4357DD}"/>
          </ac:cxnSpMkLst>
        </pc:cxnChg>
        <pc:cxnChg chg="add mod">
          <ac:chgData name="Callum Marples" userId="181b5ecd0973825d" providerId="LiveId" clId="{F9280AE4-1E3A-4724-AC8B-34A33F65DC35}" dt="2025-10-14T14:32:44.263" v="3203" actId="14100"/>
          <ac:cxnSpMkLst>
            <pc:docMk/>
            <pc:sldMk cId="3454464003" sldId="259"/>
            <ac:cxnSpMk id="17" creationId="{7A83A898-2F68-DF5B-CAF8-365D20D9C3E7}"/>
          </ac:cxnSpMkLst>
        </pc:cxnChg>
        <pc:cxnChg chg="add mod">
          <ac:chgData name="Callum Marples" userId="181b5ecd0973825d" providerId="LiveId" clId="{F9280AE4-1E3A-4724-AC8B-34A33F65DC35}" dt="2025-10-14T17:06:35.003" v="3861" actId="14100"/>
          <ac:cxnSpMkLst>
            <pc:docMk/>
            <pc:sldMk cId="3454464003" sldId="259"/>
            <ac:cxnSpMk id="25" creationId="{F558F15E-D614-D524-F809-8B65633C29C1}"/>
          </ac:cxnSpMkLst>
        </pc:cxnChg>
        <pc:cxnChg chg="add mod">
          <ac:chgData name="Callum Marples" userId="181b5ecd0973825d" providerId="LiveId" clId="{F9280AE4-1E3A-4724-AC8B-34A33F65DC35}" dt="2025-10-14T17:06:25.653" v="3860" actId="14100"/>
          <ac:cxnSpMkLst>
            <pc:docMk/>
            <pc:sldMk cId="3454464003" sldId="259"/>
            <ac:cxnSpMk id="30" creationId="{1F6914DD-028C-95A9-B9C5-CD22078E8A22}"/>
          </ac:cxnSpMkLst>
        </pc:cxnChg>
      </pc:sldChg>
      <pc:sldChg chg="addSp delSp modSp new del mod ord modClrScheme chgLayout">
        <pc:chgData name="Callum Marples" userId="181b5ecd0973825d" providerId="LiveId" clId="{F9280AE4-1E3A-4724-AC8B-34A33F65DC35}" dt="2025-10-15T12:04:39.577" v="5777" actId="2696"/>
        <pc:sldMkLst>
          <pc:docMk/>
          <pc:sldMk cId="2531879812" sldId="260"/>
        </pc:sldMkLst>
        <pc:spChg chg="add mod">
          <ac:chgData name="Callum Marples" userId="181b5ecd0973825d" providerId="LiveId" clId="{F9280AE4-1E3A-4724-AC8B-34A33F65DC35}" dt="2025-10-15T11:30:09.522" v="4432" actId="20577"/>
          <ac:spMkLst>
            <pc:docMk/>
            <pc:sldMk cId="2531879812" sldId="260"/>
            <ac:spMk id="2" creationId="{3BFCA50D-6EEA-5389-D328-A6B1A753AA22}"/>
          </ac:spMkLst>
        </pc:spChg>
        <pc:spChg chg="add del mod">
          <ac:chgData name="Callum Marples" userId="181b5ecd0973825d" providerId="LiveId" clId="{F9280AE4-1E3A-4724-AC8B-34A33F65DC35}" dt="2025-10-14T17:00:04.475" v="3691" actId="21"/>
          <ac:spMkLst>
            <pc:docMk/>
            <pc:sldMk cId="2531879812" sldId="260"/>
            <ac:spMk id="4" creationId="{808F0F27-2AA1-75AD-6DDF-25B12B3C0D6F}"/>
          </ac:spMkLst>
        </pc:spChg>
        <pc:spChg chg="add mod ord">
          <ac:chgData name="Callum Marples" userId="181b5ecd0973825d" providerId="LiveId" clId="{F9280AE4-1E3A-4724-AC8B-34A33F65DC35}" dt="2025-10-14T14:34:19.851" v="3248" actId="20577"/>
          <ac:spMkLst>
            <pc:docMk/>
            <pc:sldMk cId="2531879812" sldId="260"/>
            <ac:spMk id="6" creationId="{4ABDAE86-5B8C-10DF-9DA8-ECDD00F5AAE2}"/>
          </ac:spMkLst>
        </pc:spChg>
        <pc:spChg chg="add del mod">
          <ac:chgData name="Callum Marples" userId="181b5ecd0973825d" providerId="LiveId" clId="{F9280AE4-1E3A-4724-AC8B-34A33F65DC35}" dt="2025-10-14T17:00:04.475" v="3691" actId="21"/>
          <ac:spMkLst>
            <pc:docMk/>
            <pc:sldMk cId="2531879812" sldId="260"/>
            <ac:spMk id="8" creationId="{D24A0275-91C7-9A80-1AB2-DCD01700260D}"/>
          </ac:spMkLst>
        </pc:spChg>
        <pc:spChg chg="add del mod">
          <ac:chgData name="Callum Marples" userId="181b5ecd0973825d" providerId="LiveId" clId="{F9280AE4-1E3A-4724-AC8B-34A33F65DC35}" dt="2025-10-15T11:42:10.195" v="4755" actId="21"/>
          <ac:spMkLst>
            <pc:docMk/>
            <pc:sldMk cId="2531879812" sldId="260"/>
            <ac:spMk id="10" creationId="{808F0F27-2AA1-75AD-6DDF-25B12B3C0D6F}"/>
          </ac:spMkLst>
        </pc:spChg>
        <pc:spChg chg="add del mod">
          <ac:chgData name="Callum Marples" userId="181b5ecd0973825d" providerId="LiveId" clId="{F9280AE4-1E3A-4724-AC8B-34A33F65DC35}" dt="2025-10-15T11:29:45.688" v="4404" actId="478"/>
          <ac:spMkLst>
            <pc:docMk/>
            <pc:sldMk cId="2531879812" sldId="260"/>
            <ac:spMk id="11" creationId="{D24A0275-91C7-9A80-1AB2-DCD01700260D}"/>
          </ac:spMkLst>
        </pc:spChg>
        <pc:picChg chg="add del mod">
          <ac:chgData name="Callum Marples" userId="181b5ecd0973825d" providerId="LiveId" clId="{F9280AE4-1E3A-4724-AC8B-34A33F65DC35}" dt="2025-10-14T17:00:04.475" v="3691" actId="21"/>
          <ac:picMkLst>
            <pc:docMk/>
            <pc:sldMk cId="2531879812" sldId="260"/>
            <ac:picMk id="3" creationId="{CE02FD37-F8B4-C2AF-EFFA-6F11AFFA3757}"/>
          </ac:picMkLst>
        </pc:picChg>
        <pc:picChg chg="add del mod">
          <ac:chgData name="Callum Marples" userId="181b5ecd0973825d" providerId="LiveId" clId="{F9280AE4-1E3A-4724-AC8B-34A33F65DC35}" dt="2025-10-15T11:42:10.195" v="4755" actId="21"/>
          <ac:picMkLst>
            <pc:docMk/>
            <pc:sldMk cId="2531879812" sldId="260"/>
            <ac:picMk id="9" creationId="{CE02FD37-F8B4-C2AF-EFFA-6F11AFFA3757}"/>
          </ac:picMkLst>
        </pc:picChg>
        <pc:cxnChg chg="add del mod">
          <ac:chgData name="Callum Marples" userId="181b5ecd0973825d" providerId="LiveId" clId="{F9280AE4-1E3A-4724-AC8B-34A33F65DC35}" dt="2025-10-14T16:56:51.094" v="3639" actId="478"/>
          <ac:cxnSpMkLst>
            <pc:docMk/>
            <pc:sldMk cId="2531879812" sldId="260"/>
            <ac:cxnSpMk id="7" creationId="{E2726734-D1FC-35C5-BFBB-E3D18CB72584}"/>
          </ac:cxnSpMkLst>
        </pc:cxnChg>
      </pc:sldChg>
      <pc:sldChg chg="addSp delSp modSp new mod modClrScheme modAnim chgLayout">
        <pc:chgData name="Callum Marples" userId="181b5ecd0973825d" providerId="LiveId" clId="{F9280AE4-1E3A-4724-AC8B-34A33F65DC35}" dt="2025-10-15T12:54:46.420" v="6118" actId="404"/>
        <pc:sldMkLst>
          <pc:docMk/>
          <pc:sldMk cId="623000076" sldId="261"/>
        </pc:sldMkLst>
        <pc:spChg chg="add mod">
          <ac:chgData name="Callum Marples" userId="181b5ecd0973825d" providerId="LiveId" clId="{F9280AE4-1E3A-4724-AC8B-34A33F65DC35}" dt="2025-10-15T12:54:46.420" v="6118" actId="404"/>
          <ac:spMkLst>
            <pc:docMk/>
            <pc:sldMk cId="623000076" sldId="261"/>
            <ac:spMk id="2" creationId="{4906FB7F-7A99-85C1-1D92-B28FB1392E12}"/>
          </ac:spMkLst>
        </pc:spChg>
        <pc:spChg chg="add mod">
          <ac:chgData name="Callum Marples" userId="181b5ecd0973825d" providerId="LiveId" clId="{F9280AE4-1E3A-4724-AC8B-34A33F65DC35}" dt="2025-10-13T15:46:34.364" v="830" actId="20577"/>
          <ac:spMkLst>
            <pc:docMk/>
            <pc:sldMk cId="623000076" sldId="261"/>
            <ac:spMk id="4" creationId="{780ADE8C-41A0-BF2E-A78C-0114635E3587}"/>
          </ac:spMkLst>
        </pc:spChg>
        <pc:spChg chg="add mod">
          <ac:chgData name="Callum Marples" userId="181b5ecd0973825d" providerId="LiveId" clId="{F9280AE4-1E3A-4724-AC8B-34A33F65DC35}" dt="2025-10-15T12:54:06.450" v="6091" actId="20577"/>
          <ac:spMkLst>
            <pc:docMk/>
            <pc:sldMk cId="623000076" sldId="261"/>
            <ac:spMk id="7" creationId="{1E4CD181-FBC2-0673-F422-E7D05D2B156C}"/>
          </ac:spMkLst>
        </pc:spChg>
        <pc:spChg chg="add del mod">
          <ac:chgData name="Callum Marples" userId="181b5ecd0973825d" providerId="LiveId" clId="{F9280AE4-1E3A-4724-AC8B-34A33F65DC35}" dt="2025-10-14T17:04:42.261" v="3825" actId="478"/>
          <ac:spMkLst>
            <pc:docMk/>
            <pc:sldMk cId="623000076" sldId="261"/>
            <ac:spMk id="8" creationId="{D84E2C8B-3488-2C99-12B9-CF0607846AED}"/>
          </ac:spMkLst>
        </pc:spChg>
        <pc:picChg chg="add mod">
          <ac:chgData name="Callum Marples" userId="181b5ecd0973825d" providerId="LiveId" clId="{F9280AE4-1E3A-4724-AC8B-34A33F65DC35}" dt="2025-10-13T15:46:23.972" v="816" actId="1076"/>
          <ac:picMkLst>
            <pc:docMk/>
            <pc:sldMk cId="623000076" sldId="261"/>
            <ac:picMk id="5" creationId="{772E4D5E-E8F1-0099-EE05-D2E37E067817}"/>
          </ac:picMkLst>
        </pc:picChg>
        <pc:picChg chg="add mod">
          <ac:chgData name="Callum Marples" userId="181b5ecd0973825d" providerId="LiveId" clId="{F9280AE4-1E3A-4724-AC8B-34A33F65DC35}" dt="2025-10-13T15:46:20.567" v="815" actId="1076"/>
          <ac:picMkLst>
            <pc:docMk/>
            <pc:sldMk cId="623000076" sldId="261"/>
            <ac:picMk id="6" creationId="{97AE1545-3292-99BF-4072-7CB6B0A83957}"/>
          </ac:picMkLst>
        </pc:picChg>
      </pc:sldChg>
      <pc:sldChg chg="addSp delSp modSp new mod ord modClrScheme chgLayout">
        <pc:chgData name="Callum Marples" userId="181b5ecd0973825d" providerId="LiveId" clId="{F9280AE4-1E3A-4724-AC8B-34A33F65DC35}" dt="2025-10-13T13:00:58.529" v="303" actId="1036"/>
        <pc:sldMkLst>
          <pc:docMk/>
          <pc:sldMk cId="1047744758" sldId="262"/>
        </pc:sldMkLst>
        <pc:spChg chg="add mod">
          <ac:chgData name="Callum Marples" userId="181b5ecd0973825d" providerId="LiveId" clId="{F9280AE4-1E3A-4724-AC8B-34A33F65DC35}" dt="2025-10-13T13:00:58.529" v="303" actId="1036"/>
          <ac:spMkLst>
            <pc:docMk/>
            <pc:sldMk cId="1047744758" sldId="262"/>
            <ac:spMk id="6" creationId="{766EE22A-6273-C372-D285-0C6C00BA1101}"/>
          </ac:spMkLst>
        </pc:spChg>
      </pc:sldChg>
      <pc:sldChg chg="addSp delSp modSp new mod modClrScheme chgLayout">
        <pc:chgData name="Callum Marples" userId="181b5ecd0973825d" providerId="LiveId" clId="{F9280AE4-1E3A-4724-AC8B-34A33F65DC35}" dt="2025-10-15T12:40:14.157" v="6011" actId="1038"/>
        <pc:sldMkLst>
          <pc:docMk/>
          <pc:sldMk cId="1988832364" sldId="263"/>
        </pc:sldMkLst>
        <pc:spChg chg="add mod">
          <ac:chgData name="Callum Marples" userId="181b5ecd0973825d" providerId="LiveId" clId="{F9280AE4-1E3A-4724-AC8B-34A33F65DC35}" dt="2025-10-15T12:02:56.702" v="5647" actId="1037"/>
          <ac:spMkLst>
            <pc:docMk/>
            <pc:sldMk cId="1988832364" sldId="263"/>
            <ac:spMk id="4" creationId="{808F0F27-2AA1-75AD-6DDF-25B12B3C0D6F}"/>
          </ac:spMkLst>
        </pc:spChg>
        <pc:spChg chg="mod ord">
          <ac:chgData name="Callum Marples" userId="181b5ecd0973825d" providerId="LiveId" clId="{F9280AE4-1E3A-4724-AC8B-34A33F65DC35}" dt="2025-10-15T11:52:35.964" v="5014" actId="20577"/>
          <ac:spMkLst>
            <pc:docMk/>
            <pc:sldMk cId="1988832364" sldId="263"/>
            <ac:spMk id="5" creationId="{96082A46-BBEE-A05A-53F6-0FE0A112C418}"/>
          </ac:spMkLst>
        </pc:spChg>
        <pc:spChg chg="add mod">
          <ac:chgData name="Callum Marples" userId="181b5ecd0973825d" providerId="LiveId" clId="{F9280AE4-1E3A-4724-AC8B-34A33F65DC35}" dt="2025-10-15T12:00:34.006" v="5453" actId="1076"/>
          <ac:spMkLst>
            <pc:docMk/>
            <pc:sldMk cId="1988832364" sldId="263"/>
            <ac:spMk id="7" creationId="{30F6CAC4-EA19-5307-18E9-52CC8A36623B}"/>
          </ac:spMkLst>
        </pc:spChg>
        <pc:spChg chg="add mod">
          <ac:chgData name="Callum Marples" userId="181b5ecd0973825d" providerId="LiveId" clId="{F9280AE4-1E3A-4724-AC8B-34A33F65DC35}" dt="2025-10-15T12:00:45.488" v="5454" actId="1076"/>
          <ac:spMkLst>
            <pc:docMk/>
            <pc:sldMk cId="1988832364" sldId="263"/>
            <ac:spMk id="8" creationId="{4550169F-1133-4662-8B86-1A54C38F5923}"/>
          </ac:spMkLst>
        </pc:spChg>
        <pc:spChg chg="add mod">
          <ac:chgData name="Callum Marples" userId="181b5ecd0973825d" providerId="LiveId" clId="{F9280AE4-1E3A-4724-AC8B-34A33F65DC35}" dt="2025-10-15T11:28:53.456" v="4372" actId="1076"/>
          <ac:spMkLst>
            <pc:docMk/>
            <pc:sldMk cId="1988832364" sldId="263"/>
            <ac:spMk id="10" creationId="{808F0F27-2AA1-75AD-6DDF-25B12B3C0D6F}"/>
          </ac:spMkLst>
        </pc:spChg>
        <pc:spChg chg="add mod">
          <ac:chgData name="Callum Marples" userId="181b5ecd0973825d" providerId="LiveId" clId="{F9280AE4-1E3A-4724-AC8B-34A33F65DC35}" dt="2025-10-15T11:28:53.456" v="4372" actId="1076"/>
          <ac:spMkLst>
            <pc:docMk/>
            <pc:sldMk cId="1988832364" sldId="263"/>
            <ac:spMk id="11" creationId="{D24A0275-91C7-9A80-1AB2-DCD01700260D}"/>
          </ac:spMkLst>
        </pc:spChg>
        <pc:spChg chg="add mod">
          <ac:chgData name="Callum Marples" userId="181b5ecd0973825d" providerId="LiveId" clId="{F9280AE4-1E3A-4724-AC8B-34A33F65DC35}" dt="2025-10-15T12:02:47.130" v="5613" actId="1035"/>
          <ac:spMkLst>
            <pc:docMk/>
            <pc:sldMk cId="1988832364" sldId="263"/>
            <ac:spMk id="12" creationId="{FBFD4F43-66AF-C1C8-648E-88A36A2DA0C7}"/>
          </ac:spMkLst>
        </pc:spChg>
        <pc:spChg chg="add del mod">
          <ac:chgData name="Callum Marples" userId="181b5ecd0973825d" providerId="LiveId" clId="{F9280AE4-1E3A-4724-AC8B-34A33F65DC35}" dt="2025-10-15T11:27:41.946" v="4362" actId="478"/>
          <ac:spMkLst>
            <pc:docMk/>
            <pc:sldMk cId="1988832364" sldId="263"/>
            <ac:spMk id="13" creationId="{C2832B34-1649-B41A-F126-C78E7587F967}"/>
          </ac:spMkLst>
        </pc:spChg>
        <pc:spChg chg="add del mod">
          <ac:chgData name="Callum Marples" userId="181b5ecd0973825d" providerId="LiveId" clId="{F9280AE4-1E3A-4724-AC8B-34A33F65DC35}" dt="2025-10-15T11:27:44.442" v="4363" actId="478"/>
          <ac:spMkLst>
            <pc:docMk/>
            <pc:sldMk cId="1988832364" sldId="263"/>
            <ac:spMk id="14" creationId="{35A07CD3-7322-D870-C79C-374B6A8A7922}"/>
          </ac:spMkLst>
        </pc:spChg>
        <pc:spChg chg="add del mod">
          <ac:chgData name="Callum Marples" userId="181b5ecd0973825d" providerId="LiveId" clId="{F9280AE4-1E3A-4724-AC8B-34A33F65DC35}" dt="2025-10-15T11:41:35.615" v="4726" actId="478"/>
          <ac:spMkLst>
            <pc:docMk/>
            <pc:sldMk cId="1988832364" sldId="263"/>
            <ac:spMk id="15" creationId="{C1429325-A074-FAB2-EC6E-28387BE04B07}"/>
          </ac:spMkLst>
        </pc:spChg>
        <pc:spChg chg="add mod">
          <ac:chgData name="Callum Marples" userId="181b5ecd0973825d" providerId="LiveId" clId="{F9280AE4-1E3A-4724-AC8B-34A33F65DC35}" dt="2025-10-15T12:28:23.972" v="5894" actId="1037"/>
          <ac:spMkLst>
            <pc:docMk/>
            <pc:sldMk cId="1988832364" sldId="263"/>
            <ac:spMk id="16" creationId="{92297BD4-8444-E489-BDAD-8BE5256849EC}"/>
          </ac:spMkLst>
        </pc:spChg>
        <pc:spChg chg="add mod">
          <ac:chgData name="Callum Marples" userId="181b5ecd0973825d" providerId="LiveId" clId="{F9280AE4-1E3A-4724-AC8B-34A33F65DC35}" dt="2025-10-15T12:28:27.840" v="5904" actId="1038"/>
          <ac:spMkLst>
            <pc:docMk/>
            <pc:sldMk cId="1988832364" sldId="263"/>
            <ac:spMk id="17" creationId="{34349787-941C-EBE9-E601-3EA79050B1B5}"/>
          </ac:spMkLst>
        </pc:spChg>
        <pc:spChg chg="add mod">
          <ac:chgData name="Callum Marples" userId="181b5ecd0973825d" providerId="LiveId" clId="{F9280AE4-1E3A-4724-AC8B-34A33F65DC35}" dt="2025-10-15T12:04:33.335" v="5776" actId="1037"/>
          <ac:spMkLst>
            <pc:docMk/>
            <pc:sldMk cId="1988832364" sldId="263"/>
            <ac:spMk id="18" creationId="{70EBBA1C-6813-66B9-EE6C-D431B44E7331}"/>
          </ac:spMkLst>
        </pc:spChg>
        <pc:spChg chg="add mod">
          <ac:chgData name="Callum Marples" userId="181b5ecd0973825d" providerId="LiveId" clId="{F9280AE4-1E3A-4724-AC8B-34A33F65DC35}" dt="2025-10-15T12:03:11.583" v="5723" actId="1037"/>
          <ac:spMkLst>
            <pc:docMk/>
            <pc:sldMk cId="1988832364" sldId="263"/>
            <ac:spMk id="19" creationId="{56D420D4-6B43-68D2-437B-86667D239E07}"/>
          </ac:spMkLst>
        </pc:spChg>
        <pc:spChg chg="add mod">
          <ac:chgData name="Callum Marples" userId="181b5ecd0973825d" providerId="LiveId" clId="{F9280AE4-1E3A-4724-AC8B-34A33F65DC35}" dt="2025-10-15T12:02:32.556" v="5578" actId="1038"/>
          <ac:spMkLst>
            <pc:docMk/>
            <pc:sldMk cId="1988832364" sldId="263"/>
            <ac:spMk id="20" creationId="{AF273392-81FA-04EC-5CC6-985AA8EED344}"/>
          </ac:spMkLst>
        </pc:spChg>
        <pc:spChg chg="add mod">
          <ac:chgData name="Callum Marples" userId="181b5ecd0973825d" providerId="LiveId" clId="{F9280AE4-1E3A-4724-AC8B-34A33F65DC35}" dt="2025-10-15T12:36:43.261" v="5935" actId="1037"/>
          <ac:spMkLst>
            <pc:docMk/>
            <pc:sldMk cId="1988832364" sldId="263"/>
            <ac:spMk id="27" creationId="{7457FA35-76E6-0A52-B208-AC1BEEE0AE77}"/>
          </ac:spMkLst>
        </pc:spChg>
        <pc:spChg chg="add mod">
          <ac:chgData name="Callum Marples" userId="181b5ecd0973825d" providerId="LiveId" clId="{F9280AE4-1E3A-4724-AC8B-34A33F65DC35}" dt="2025-10-15T12:36:43.261" v="5935" actId="1037"/>
          <ac:spMkLst>
            <pc:docMk/>
            <pc:sldMk cId="1988832364" sldId="263"/>
            <ac:spMk id="28" creationId="{C134CD6A-E4CF-E900-F20F-A05B64F8B6F4}"/>
          </ac:spMkLst>
        </pc:spChg>
        <pc:spChg chg="add mod">
          <ac:chgData name="Callum Marples" userId="181b5ecd0973825d" providerId="LiveId" clId="{F9280AE4-1E3A-4724-AC8B-34A33F65DC35}" dt="2025-10-15T12:02:32.556" v="5578" actId="1038"/>
          <ac:spMkLst>
            <pc:docMk/>
            <pc:sldMk cId="1988832364" sldId="263"/>
            <ac:spMk id="34" creationId="{58BEEA45-0FBD-05F6-0440-B0D660D5808D}"/>
          </ac:spMkLst>
        </pc:spChg>
        <pc:spChg chg="add del mod">
          <ac:chgData name="Callum Marples" userId="181b5ecd0973825d" providerId="LiveId" clId="{F9280AE4-1E3A-4724-AC8B-34A33F65DC35}" dt="2025-10-15T12:02:23.015" v="5548" actId="478"/>
          <ac:spMkLst>
            <pc:docMk/>
            <pc:sldMk cId="1988832364" sldId="263"/>
            <ac:spMk id="35" creationId="{87493E76-9A8C-06DC-8B0B-DA5533A019C2}"/>
          </ac:spMkLst>
        </pc:spChg>
        <pc:spChg chg="add mod">
          <ac:chgData name="Callum Marples" userId="181b5ecd0973825d" providerId="LiveId" clId="{F9280AE4-1E3A-4724-AC8B-34A33F65DC35}" dt="2025-10-15T12:03:29.098" v="5743" actId="20577"/>
          <ac:spMkLst>
            <pc:docMk/>
            <pc:sldMk cId="1988832364" sldId="263"/>
            <ac:spMk id="36" creationId="{D34252A5-779D-ED2D-13F3-26EC632910D3}"/>
          </ac:spMkLst>
        </pc:spChg>
        <pc:spChg chg="add mod">
          <ac:chgData name="Callum Marples" userId="181b5ecd0973825d" providerId="LiveId" clId="{F9280AE4-1E3A-4724-AC8B-34A33F65DC35}" dt="2025-10-15T12:03:59.532" v="5762" actId="20577"/>
          <ac:spMkLst>
            <pc:docMk/>
            <pc:sldMk cId="1988832364" sldId="263"/>
            <ac:spMk id="37" creationId="{D4A932C3-78EB-C2AF-F0EB-AE48A7926D60}"/>
          </ac:spMkLst>
        </pc:spChg>
        <pc:spChg chg="add mod">
          <ac:chgData name="Callum Marples" userId="181b5ecd0973825d" providerId="LiveId" clId="{F9280AE4-1E3A-4724-AC8B-34A33F65DC35}" dt="2025-10-15T12:40:14.157" v="6011" actId="1038"/>
          <ac:spMkLst>
            <pc:docMk/>
            <pc:sldMk cId="1988832364" sldId="263"/>
            <ac:spMk id="38" creationId="{0B6865D2-DC01-7DAA-764F-D3A4108E026D}"/>
          </ac:spMkLst>
        </pc:spChg>
        <pc:grpChg chg="add mod">
          <ac:chgData name="Callum Marples" userId="181b5ecd0973825d" providerId="LiveId" clId="{F9280AE4-1E3A-4724-AC8B-34A33F65DC35}" dt="2025-10-15T12:03:06.190" v="5675" actId="1037"/>
          <ac:grpSpMkLst>
            <pc:docMk/>
            <pc:sldMk cId="1988832364" sldId="263"/>
            <ac:grpSpMk id="9" creationId="{9AAB3F43-21B1-4240-5F3B-DAFBAAA1E87A}"/>
          </ac:grpSpMkLst>
        </pc:grpChg>
        <pc:picChg chg="add mod">
          <ac:chgData name="Callum Marples" userId="181b5ecd0973825d" providerId="LiveId" clId="{F9280AE4-1E3A-4724-AC8B-34A33F65DC35}" dt="2025-10-15T11:28:53.456" v="4372" actId="1076"/>
          <ac:picMkLst>
            <pc:docMk/>
            <pc:sldMk cId="1988832364" sldId="263"/>
            <ac:picMk id="2" creationId="{CE02FD37-F8B4-C2AF-EFFA-6F11AFFA3757}"/>
          </ac:picMkLst>
        </pc:picChg>
        <pc:picChg chg="add mod">
          <ac:chgData name="Callum Marples" userId="181b5ecd0973825d" providerId="LiveId" clId="{F9280AE4-1E3A-4724-AC8B-34A33F65DC35}" dt="2025-10-15T12:02:56.702" v="5647" actId="1037"/>
          <ac:picMkLst>
            <pc:docMk/>
            <pc:sldMk cId="1988832364" sldId="263"/>
            <ac:picMk id="3" creationId="{CE02FD37-F8B4-C2AF-EFFA-6F11AFFA3757}"/>
          </ac:picMkLst>
        </pc:picChg>
        <pc:picChg chg="add mod">
          <ac:chgData name="Callum Marples" userId="181b5ecd0973825d" providerId="LiveId" clId="{F9280AE4-1E3A-4724-AC8B-34A33F65DC35}" dt="2025-10-15T12:00:28.335" v="5452" actId="1038"/>
          <ac:picMkLst>
            <pc:docMk/>
            <pc:sldMk cId="1988832364" sldId="263"/>
            <ac:picMk id="6" creationId="{4A1FEEF2-34A8-290F-238E-24D280A96180}"/>
          </ac:picMkLst>
        </pc:picChg>
        <pc:cxnChg chg="add del mod">
          <ac:chgData name="Callum Marples" userId="181b5ecd0973825d" providerId="LiveId" clId="{F9280AE4-1E3A-4724-AC8B-34A33F65DC35}" dt="2025-10-15T11:59:20.594" v="5288" actId="478"/>
          <ac:cxnSpMkLst>
            <pc:docMk/>
            <pc:sldMk cId="1988832364" sldId="263"/>
            <ac:cxnSpMk id="22" creationId="{643BC5ED-62C1-DD42-0B1B-F5061BD1AD3C}"/>
          </ac:cxnSpMkLst>
        </pc:cxnChg>
        <pc:cxnChg chg="add del mod">
          <ac:chgData name="Callum Marples" userId="181b5ecd0973825d" providerId="LiveId" clId="{F9280AE4-1E3A-4724-AC8B-34A33F65DC35}" dt="2025-10-15T11:59:21.561" v="5289" actId="478"/>
          <ac:cxnSpMkLst>
            <pc:docMk/>
            <pc:sldMk cId="1988832364" sldId="263"/>
            <ac:cxnSpMk id="29" creationId="{2A03F5A6-A386-8705-E079-470E95CC2727}"/>
          </ac:cxnSpMkLst>
        </pc:cxnChg>
      </pc:sldChg>
      <pc:sldChg chg="addSp modSp new mod">
        <pc:chgData name="Callum Marples" userId="181b5ecd0973825d" providerId="LiveId" clId="{F9280AE4-1E3A-4724-AC8B-34A33F65DC35}" dt="2025-10-14T13:37:41.954" v="2431" actId="1076"/>
        <pc:sldMkLst>
          <pc:docMk/>
          <pc:sldMk cId="3772981034" sldId="264"/>
        </pc:sldMkLst>
        <pc:spChg chg="add mod">
          <ac:chgData name="Callum Marples" userId="181b5ecd0973825d" providerId="LiveId" clId="{F9280AE4-1E3A-4724-AC8B-34A33F65DC35}" dt="2025-10-14T13:29:10.419" v="2319" actId="1036"/>
          <ac:spMkLst>
            <pc:docMk/>
            <pc:sldMk cId="3772981034" sldId="264"/>
            <ac:spMk id="5" creationId="{2BE69001-6E04-F3C3-9F19-A4F05E6F05EC}"/>
          </ac:spMkLst>
        </pc:spChg>
        <pc:spChg chg="add mod">
          <ac:chgData name="Callum Marples" userId="181b5ecd0973825d" providerId="LiveId" clId="{F9280AE4-1E3A-4724-AC8B-34A33F65DC35}" dt="2025-10-14T13:26:53.253" v="2280" actId="207"/>
          <ac:spMkLst>
            <pc:docMk/>
            <pc:sldMk cId="3772981034" sldId="264"/>
            <ac:spMk id="6" creationId="{1E397574-648C-3DEC-2158-E08FB126A35F}"/>
          </ac:spMkLst>
        </pc:spChg>
        <pc:spChg chg="add mod">
          <ac:chgData name="Callum Marples" userId="181b5ecd0973825d" providerId="LiveId" clId="{F9280AE4-1E3A-4724-AC8B-34A33F65DC35}" dt="2025-10-14T13:26:20.552" v="2277" actId="1076"/>
          <ac:spMkLst>
            <pc:docMk/>
            <pc:sldMk cId="3772981034" sldId="264"/>
            <ac:spMk id="7" creationId="{ACD6D00E-BF89-54A3-11F2-CE4F29282291}"/>
          </ac:spMkLst>
        </pc:spChg>
        <pc:spChg chg="add mod">
          <ac:chgData name="Callum Marples" userId="181b5ecd0973825d" providerId="LiveId" clId="{F9280AE4-1E3A-4724-AC8B-34A33F65DC35}" dt="2025-10-14T13:28:28.479" v="2285" actId="1036"/>
          <ac:spMkLst>
            <pc:docMk/>
            <pc:sldMk cId="3772981034" sldId="264"/>
            <ac:spMk id="8" creationId="{F302CF94-7509-C654-A7BB-335FD1C5AFCD}"/>
          </ac:spMkLst>
        </pc:spChg>
        <pc:spChg chg="add mod">
          <ac:chgData name="Callum Marples" userId="181b5ecd0973825d" providerId="LiveId" clId="{F9280AE4-1E3A-4724-AC8B-34A33F65DC35}" dt="2025-10-14T13:37:22.584" v="2428" actId="1037"/>
          <ac:spMkLst>
            <pc:docMk/>
            <pc:sldMk cId="3772981034" sldId="264"/>
            <ac:spMk id="9" creationId="{D9B18BCB-882A-F2FB-F34A-EBE9C65C673E}"/>
          </ac:spMkLst>
        </pc:spChg>
        <pc:spChg chg="add mod">
          <ac:chgData name="Callum Marples" userId="181b5ecd0973825d" providerId="LiveId" clId="{F9280AE4-1E3A-4724-AC8B-34A33F65DC35}" dt="2025-10-14T13:37:41.954" v="2431" actId="1076"/>
          <ac:spMkLst>
            <pc:docMk/>
            <pc:sldMk cId="3772981034" sldId="264"/>
            <ac:spMk id="10" creationId="{393B63A1-1EF9-E841-6C31-DC65773F7F60}"/>
          </ac:spMkLst>
        </pc:spChg>
        <pc:spChg chg="add mod">
          <ac:chgData name="Callum Marples" userId="181b5ecd0973825d" providerId="LiveId" clId="{F9280AE4-1E3A-4724-AC8B-34A33F65DC35}" dt="2025-10-14T13:37:27.459" v="2429" actId="1076"/>
          <ac:spMkLst>
            <pc:docMk/>
            <pc:sldMk cId="3772981034" sldId="264"/>
            <ac:spMk id="11" creationId="{3562100D-F1C7-43F3-CBCF-99A92B5A63C1}"/>
          </ac:spMkLst>
        </pc:spChg>
        <pc:spChg chg="add mod">
          <ac:chgData name="Callum Marples" userId="181b5ecd0973825d" providerId="LiveId" clId="{F9280AE4-1E3A-4724-AC8B-34A33F65DC35}" dt="2025-10-14T13:37:32.748" v="2430" actId="1076"/>
          <ac:spMkLst>
            <pc:docMk/>
            <pc:sldMk cId="3772981034" sldId="264"/>
            <ac:spMk id="12" creationId="{979B6C44-4979-67A4-FBAD-E3C4FFBEC509}"/>
          </ac:spMkLst>
        </pc:spChg>
        <pc:graphicFrameChg chg="add mod">
          <ac:chgData name="Callum Marples" userId="181b5ecd0973825d" providerId="LiveId" clId="{F9280AE4-1E3A-4724-AC8B-34A33F65DC35}" dt="2025-10-14T13:27:15.899" v="2284"/>
          <ac:graphicFrameMkLst>
            <pc:docMk/>
            <pc:sldMk cId="3772981034" sldId="264"/>
            <ac:graphicFrameMk id="4" creationId="{EDD0C7EE-2AA5-105D-8FB6-9B6D762003D9}"/>
          </ac:graphicFrameMkLst>
        </pc:graphicFrameChg>
      </pc:sldChg>
      <pc:sldChg chg="addSp delSp modSp new mod delAnim modAnim">
        <pc:chgData name="Callum Marples" userId="181b5ecd0973825d" providerId="LiveId" clId="{F9280AE4-1E3A-4724-AC8B-34A33F65DC35}" dt="2025-10-15T17:19:59.460" v="8414" actId="20577"/>
        <pc:sldMkLst>
          <pc:docMk/>
          <pc:sldMk cId="1197747033" sldId="265"/>
        </pc:sldMkLst>
        <pc:spChg chg="mod">
          <ac:chgData name="Callum Marples" userId="181b5ecd0973825d" providerId="LiveId" clId="{F9280AE4-1E3A-4724-AC8B-34A33F65DC35}" dt="2025-10-15T12:52:08.226" v="6028" actId="20577"/>
          <ac:spMkLst>
            <pc:docMk/>
            <pc:sldMk cId="1197747033" sldId="265"/>
            <ac:spMk id="2" creationId="{477B9459-43AE-FDF3-82E7-16748377A9EE}"/>
          </ac:spMkLst>
        </pc:spChg>
        <pc:spChg chg="add mod">
          <ac:chgData name="Callum Marples" userId="181b5ecd0973825d" providerId="LiveId" clId="{F9280AE4-1E3A-4724-AC8B-34A33F65DC35}" dt="2025-10-15T17:19:59.460" v="8414" actId="20577"/>
          <ac:spMkLst>
            <pc:docMk/>
            <pc:sldMk cId="1197747033" sldId="265"/>
            <ac:spMk id="3" creationId="{AE2A6A84-1F3C-C517-54CA-EA0E8F2C97ED}"/>
          </ac:spMkLst>
        </pc:spChg>
        <pc:picChg chg="add mod modCrop">
          <ac:chgData name="Callum Marples" userId="181b5ecd0973825d" providerId="LiveId" clId="{F9280AE4-1E3A-4724-AC8B-34A33F65DC35}" dt="2025-10-15T17:17:08.200" v="8217" actId="1036"/>
          <ac:picMkLst>
            <pc:docMk/>
            <pc:sldMk cId="1197747033" sldId="265"/>
            <ac:picMk id="8" creationId="{E1847881-A3B2-A0E3-BE06-B97D7A94D3F0}"/>
          </ac:picMkLst>
        </pc:picChg>
      </pc:sldChg>
      <pc:sldChg chg="addSp modSp new mod">
        <pc:chgData name="Callum Marples" userId="181b5ecd0973825d" providerId="LiveId" clId="{F9280AE4-1E3A-4724-AC8B-34A33F65DC35}" dt="2025-10-15T13:22:24.208" v="6528" actId="1035"/>
        <pc:sldMkLst>
          <pc:docMk/>
          <pc:sldMk cId="728657639" sldId="266"/>
        </pc:sldMkLst>
        <pc:spChg chg="mod">
          <ac:chgData name="Callum Marples" userId="181b5ecd0973825d" providerId="LiveId" clId="{F9280AE4-1E3A-4724-AC8B-34A33F65DC35}" dt="2025-10-13T15:54:50.281" v="922" actId="20577"/>
          <ac:spMkLst>
            <pc:docMk/>
            <pc:sldMk cId="728657639" sldId="266"/>
            <ac:spMk id="2" creationId="{DEC2B681-7A28-5454-B21B-C713033A7D19}"/>
          </ac:spMkLst>
        </pc:spChg>
        <pc:spChg chg="add mod">
          <ac:chgData name="Callum Marples" userId="181b5ecd0973825d" providerId="LiveId" clId="{F9280AE4-1E3A-4724-AC8B-34A33F65DC35}" dt="2025-10-15T13:22:19.565" v="6522" actId="1036"/>
          <ac:spMkLst>
            <pc:docMk/>
            <pc:sldMk cId="728657639" sldId="266"/>
            <ac:spMk id="4" creationId="{060786B1-C45C-4D5C-1153-71638B179622}"/>
          </ac:spMkLst>
        </pc:spChg>
        <pc:spChg chg="add mod">
          <ac:chgData name="Callum Marples" userId="181b5ecd0973825d" providerId="LiveId" clId="{F9280AE4-1E3A-4724-AC8B-34A33F65DC35}" dt="2025-10-15T13:22:24.208" v="6528" actId="1035"/>
          <ac:spMkLst>
            <pc:docMk/>
            <pc:sldMk cId="728657639" sldId="266"/>
            <ac:spMk id="5" creationId="{A6E29DDE-BD3C-2CC4-3A18-A931FD945803}"/>
          </ac:spMkLst>
        </pc:spChg>
        <pc:picChg chg="add mod modCrop">
          <ac:chgData name="Callum Marples" userId="181b5ecd0973825d" providerId="LiveId" clId="{F9280AE4-1E3A-4724-AC8B-34A33F65DC35}" dt="2025-10-15T13:03:01.420" v="6142" actId="1035"/>
          <ac:picMkLst>
            <pc:docMk/>
            <pc:sldMk cId="728657639" sldId="266"/>
            <ac:picMk id="3" creationId="{216EEF97-FAA2-BAAC-A5DA-AFA0CEEF7731}"/>
          </ac:picMkLst>
        </pc:picChg>
      </pc:sldChg>
      <pc:sldChg chg="addSp modSp new del mod ord">
        <pc:chgData name="Callum Marples" userId="181b5ecd0973825d" providerId="LiveId" clId="{F9280AE4-1E3A-4724-AC8B-34A33F65DC35}" dt="2025-10-15T13:52:15.896" v="7493" actId="2696"/>
        <pc:sldMkLst>
          <pc:docMk/>
          <pc:sldMk cId="2890803481" sldId="267"/>
        </pc:sldMkLst>
        <pc:spChg chg="add mod">
          <ac:chgData name="Callum Marples" userId="181b5ecd0973825d" providerId="LiveId" clId="{F9280AE4-1E3A-4724-AC8B-34A33F65DC35}" dt="2025-10-14T16:51:15.449" v="3460" actId="114"/>
          <ac:spMkLst>
            <pc:docMk/>
            <pc:sldMk cId="2890803481" sldId="267"/>
            <ac:spMk id="3" creationId="{E86D1081-E972-FDBB-0934-EB495EB46829}"/>
          </ac:spMkLst>
        </pc:spChg>
        <pc:spChg chg="add mod">
          <ac:chgData name="Callum Marples" userId="181b5ecd0973825d" providerId="LiveId" clId="{F9280AE4-1E3A-4724-AC8B-34A33F65DC35}" dt="2025-10-14T16:54:44.004" v="3595" actId="20577"/>
          <ac:spMkLst>
            <pc:docMk/>
            <pc:sldMk cId="2890803481" sldId="267"/>
            <ac:spMk id="5" creationId="{6C2DA2F2-F078-558A-602C-5DC0EE0782C1}"/>
          </ac:spMkLst>
        </pc:spChg>
        <pc:spChg chg="add mod">
          <ac:chgData name="Callum Marples" userId="181b5ecd0973825d" providerId="LiveId" clId="{F9280AE4-1E3A-4724-AC8B-34A33F65DC35}" dt="2025-10-14T16:55:39.118" v="3623" actId="1076"/>
          <ac:spMkLst>
            <pc:docMk/>
            <pc:sldMk cId="2890803481" sldId="267"/>
            <ac:spMk id="6" creationId="{12D34964-9B4E-FC9D-6E2C-2B4DF91A64B0}"/>
          </ac:spMkLst>
        </pc:spChg>
      </pc:sldChg>
      <pc:sldChg chg="addSp modSp new del mod ord">
        <pc:chgData name="Callum Marples" userId="181b5ecd0973825d" providerId="LiveId" clId="{F9280AE4-1E3A-4724-AC8B-34A33F65DC35}" dt="2025-10-15T13:52:10.283" v="7492" actId="2696"/>
        <pc:sldMkLst>
          <pc:docMk/>
          <pc:sldMk cId="2167814154" sldId="268"/>
        </pc:sldMkLst>
        <pc:spChg chg="mod">
          <ac:chgData name="Callum Marples" userId="181b5ecd0973825d" providerId="LiveId" clId="{F9280AE4-1E3A-4724-AC8B-34A33F65DC35}" dt="2025-10-14T12:43:44.880" v="1222" actId="20577"/>
          <ac:spMkLst>
            <pc:docMk/>
            <pc:sldMk cId="2167814154" sldId="268"/>
            <ac:spMk id="2" creationId="{3078C1A8-08FF-F84E-4803-B888B3A7D176}"/>
          </ac:spMkLst>
        </pc:spChg>
      </pc:sldChg>
      <pc:sldChg chg="addSp delSp modSp add mod">
        <pc:chgData name="Callum Marples" userId="181b5ecd0973825d" providerId="LiveId" clId="{F9280AE4-1E3A-4724-AC8B-34A33F65DC35}" dt="2025-10-15T17:46:16.537" v="8431" actId="20577"/>
        <pc:sldMkLst>
          <pc:docMk/>
          <pc:sldMk cId="3108024409" sldId="269"/>
        </pc:sldMkLst>
        <pc:spChg chg="mod">
          <ac:chgData name="Callum Marples" userId="181b5ecd0973825d" providerId="LiveId" clId="{F9280AE4-1E3A-4724-AC8B-34A33F65DC35}" dt="2025-10-14T12:42:55.772" v="1179" actId="20577"/>
          <ac:spMkLst>
            <pc:docMk/>
            <pc:sldMk cId="3108024409" sldId="269"/>
            <ac:spMk id="2" creationId="{F296CC86-FD4F-E0D9-B8B6-B833AF450127}"/>
          </ac:spMkLst>
        </pc:spChg>
        <pc:spChg chg="add mod">
          <ac:chgData name="Callum Marples" userId="181b5ecd0973825d" providerId="LiveId" clId="{F9280AE4-1E3A-4724-AC8B-34A33F65DC35}" dt="2025-10-15T16:55:51.373" v="8184" actId="20577"/>
          <ac:spMkLst>
            <pc:docMk/>
            <pc:sldMk cId="3108024409" sldId="269"/>
            <ac:spMk id="3" creationId="{92A4F21B-486B-00B0-7FCD-2F368F11550F}"/>
          </ac:spMkLst>
        </pc:spChg>
        <pc:spChg chg="add mod">
          <ac:chgData name="Callum Marples" userId="181b5ecd0973825d" providerId="LiveId" clId="{F9280AE4-1E3A-4724-AC8B-34A33F65DC35}" dt="2025-10-15T17:46:16.537" v="8431" actId="20577"/>
          <ac:spMkLst>
            <pc:docMk/>
            <pc:sldMk cId="3108024409" sldId="269"/>
            <ac:spMk id="4" creationId="{65E18D15-34BF-D2EB-36DA-B30B03285554}"/>
          </ac:spMkLst>
        </pc:spChg>
        <pc:spChg chg="del">
          <ac:chgData name="Callum Marples" userId="181b5ecd0973825d" providerId="LiveId" clId="{F9280AE4-1E3A-4724-AC8B-34A33F65DC35}" dt="2025-10-14T12:45:13.835" v="1224" actId="478"/>
          <ac:spMkLst>
            <pc:docMk/>
            <pc:sldMk cId="3108024409" sldId="269"/>
            <ac:spMk id="5" creationId="{11BAB454-789F-D26B-EC8B-10E17170E778}"/>
          </ac:spMkLst>
        </pc:spChg>
        <pc:picChg chg="del">
          <ac:chgData name="Callum Marples" userId="181b5ecd0973825d" providerId="LiveId" clId="{F9280AE4-1E3A-4724-AC8B-34A33F65DC35}" dt="2025-10-14T12:45:12.357" v="1223" actId="478"/>
          <ac:picMkLst>
            <pc:docMk/>
            <pc:sldMk cId="3108024409" sldId="269"/>
            <ac:picMk id="4" creationId="{B8AD0242-DBAF-A482-0C4C-F22AA0069DFA}"/>
          </ac:picMkLst>
        </pc:picChg>
        <pc:picChg chg="add mod">
          <ac:chgData name="Callum Marples" userId="181b5ecd0973825d" providerId="LiveId" clId="{F9280AE4-1E3A-4724-AC8B-34A33F65DC35}" dt="2025-10-15T13:50:41.270" v="7421" actId="1035"/>
          <ac:picMkLst>
            <pc:docMk/>
            <pc:sldMk cId="3108024409" sldId="269"/>
            <ac:picMk id="6" creationId="{323CEFD2-3461-651B-6B7A-A4C5E98BC7EC}"/>
          </ac:picMkLst>
        </pc:picChg>
      </pc:sldChg>
      <pc:sldChg chg="addSp delSp modSp new mod modClrScheme chgLayout">
        <pc:chgData name="Callum Marples" userId="181b5ecd0973825d" providerId="LiveId" clId="{F9280AE4-1E3A-4724-AC8B-34A33F65DC35}" dt="2025-10-15T14:09:59.951" v="8048" actId="478"/>
        <pc:sldMkLst>
          <pc:docMk/>
          <pc:sldMk cId="935104243" sldId="270"/>
        </pc:sldMkLst>
        <pc:spChg chg="del mod ord">
          <ac:chgData name="Callum Marples" userId="181b5ecd0973825d" providerId="LiveId" clId="{F9280AE4-1E3A-4724-AC8B-34A33F65DC35}" dt="2025-10-14T12:46:14.737" v="1242" actId="700"/>
          <ac:spMkLst>
            <pc:docMk/>
            <pc:sldMk cId="935104243" sldId="270"/>
            <ac:spMk id="2" creationId="{115A317E-5A6C-14D8-5BBE-AED74002E58D}"/>
          </ac:spMkLst>
        </pc:spChg>
        <pc:spChg chg="del">
          <ac:chgData name="Callum Marples" userId="181b5ecd0973825d" providerId="LiveId" clId="{F9280AE4-1E3A-4724-AC8B-34A33F65DC35}" dt="2025-10-15T14:09:58.596" v="8046" actId="478"/>
          <ac:spMkLst>
            <pc:docMk/>
            <pc:sldMk cId="935104243" sldId="270"/>
            <ac:spMk id="2" creationId="{63A98CF8-97D4-6B8D-26AE-8C5F5C99649D}"/>
          </ac:spMkLst>
        </pc:spChg>
        <pc:spChg chg="add mod ord">
          <ac:chgData name="Callum Marples" userId="181b5ecd0973825d" providerId="LiveId" clId="{F9280AE4-1E3A-4724-AC8B-34A33F65DC35}" dt="2025-10-14T12:46:18.311" v="1249" actId="20577"/>
          <ac:spMkLst>
            <pc:docMk/>
            <pc:sldMk cId="935104243" sldId="270"/>
            <ac:spMk id="3" creationId="{1D5FC68D-D433-DB6D-8261-9B3998C5A171}"/>
          </ac:spMkLst>
        </pc:spChg>
        <pc:spChg chg="add mod">
          <ac:chgData name="Callum Marples" userId="181b5ecd0973825d" providerId="LiveId" clId="{F9280AE4-1E3A-4724-AC8B-34A33F65DC35}" dt="2025-10-15T14:07:37.492" v="8042" actId="255"/>
          <ac:spMkLst>
            <pc:docMk/>
            <pc:sldMk cId="935104243" sldId="270"/>
            <ac:spMk id="4" creationId="{3C14A7B3-E10C-2BE9-64AB-0506209A7195}"/>
          </ac:spMkLst>
        </pc:spChg>
        <pc:spChg chg="del">
          <ac:chgData name="Callum Marples" userId="181b5ecd0973825d" providerId="LiveId" clId="{F9280AE4-1E3A-4724-AC8B-34A33F65DC35}" dt="2025-10-15T14:09:59.220" v="8047" actId="478"/>
          <ac:spMkLst>
            <pc:docMk/>
            <pc:sldMk cId="935104243" sldId="270"/>
            <ac:spMk id="5" creationId="{A00B9FB2-1591-E3DA-F201-E17DE960566C}"/>
          </ac:spMkLst>
        </pc:spChg>
        <pc:spChg chg="del">
          <ac:chgData name="Callum Marples" userId="181b5ecd0973825d" providerId="LiveId" clId="{F9280AE4-1E3A-4724-AC8B-34A33F65DC35}" dt="2025-10-15T14:09:59.951" v="8048" actId="478"/>
          <ac:spMkLst>
            <pc:docMk/>
            <pc:sldMk cId="935104243" sldId="270"/>
            <ac:spMk id="6" creationId="{4E2A7549-ABC7-2DBE-23C1-ABE30F5361DE}"/>
          </ac:spMkLst>
        </pc:spChg>
      </pc:sldChg>
      <pc:sldChg chg="add del">
        <pc:chgData name="Callum Marples" userId="181b5ecd0973825d" providerId="LiveId" clId="{F9280AE4-1E3A-4724-AC8B-34A33F65DC35}" dt="2025-10-14T12:46:06.977" v="1240" actId="47"/>
        <pc:sldMkLst>
          <pc:docMk/>
          <pc:sldMk cId="2756010842" sldId="270"/>
        </pc:sldMkLst>
      </pc:sldChg>
      <pc:sldChg chg="addSp delSp modSp new mod chgLayout">
        <pc:chgData name="Callum Marples" userId="181b5ecd0973825d" providerId="LiveId" clId="{F9280AE4-1E3A-4724-AC8B-34A33F65DC35}" dt="2025-10-15T14:13:14.730" v="8161" actId="1036"/>
        <pc:sldMkLst>
          <pc:docMk/>
          <pc:sldMk cId="2385263768" sldId="271"/>
        </pc:sldMkLst>
        <pc:spChg chg="del mod ord">
          <ac:chgData name="Callum Marples" userId="181b5ecd0973825d" providerId="LiveId" clId="{F9280AE4-1E3A-4724-AC8B-34A33F65DC35}" dt="2025-10-15T11:04:14.863" v="3916" actId="478"/>
          <ac:spMkLst>
            <pc:docMk/>
            <pc:sldMk cId="2385263768" sldId="271"/>
            <ac:spMk id="2" creationId="{9536B0D7-2181-BD78-5FAB-F2D4B86223D2}"/>
          </ac:spMkLst>
        </pc:spChg>
        <pc:spChg chg="del mod ord">
          <ac:chgData name="Callum Marples" userId="181b5ecd0973825d" providerId="LiveId" clId="{F9280AE4-1E3A-4724-AC8B-34A33F65DC35}" dt="2025-10-15T11:04:16.354" v="3917" actId="478"/>
          <ac:spMkLst>
            <pc:docMk/>
            <pc:sldMk cId="2385263768" sldId="271"/>
            <ac:spMk id="3" creationId="{5B995E50-B719-DB27-5578-A27EBB6DD412}"/>
          </ac:spMkLst>
        </pc:spChg>
        <pc:spChg chg="del mod ord">
          <ac:chgData name="Callum Marples" userId="181b5ecd0973825d" providerId="LiveId" clId="{F9280AE4-1E3A-4724-AC8B-34A33F65DC35}" dt="2025-10-15T11:04:17.185" v="3918" actId="478"/>
          <ac:spMkLst>
            <pc:docMk/>
            <pc:sldMk cId="2385263768" sldId="271"/>
            <ac:spMk id="4" creationId="{1033F6FC-BBAB-04F0-C208-E41A56FE6940}"/>
          </ac:spMkLst>
        </pc:spChg>
        <pc:spChg chg="del">
          <ac:chgData name="Callum Marples" userId="181b5ecd0973825d" providerId="LiveId" clId="{F9280AE4-1E3A-4724-AC8B-34A33F65DC35}" dt="2025-10-15T11:03:32.597" v="3866" actId="700"/>
          <ac:spMkLst>
            <pc:docMk/>
            <pc:sldMk cId="2385263768" sldId="271"/>
            <ac:spMk id="5" creationId="{5B2C42AE-5D8B-9875-AEE2-ECFB579BA653}"/>
          </ac:spMkLst>
        </pc:spChg>
        <pc:spChg chg="add mod ord">
          <ac:chgData name="Callum Marples" userId="181b5ecd0973825d" providerId="LiveId" clId="{F9280AE4-1E3A-4724-AC8B-34A33F65DC35}" dt="2025-10-15T11:04:36.429" v="3930" actId="20577"/>
          <ac:spMkLst>
            <pc:docMk/>
            <pc:sldMk cId="2385263768" sldId="271"/>
            <ac:spMk id="6" creationId="{9A62D50D-536C-663A-BFC5-5A568059153F}"/>
          </ac:spMkLst>
        </pc:spChg>
        <pc:spChg chg="add mod">
          <ac:chgData name="Callum Marples" userId="181b5ecd0973825d" providerId="LiveId" clId="{F9280AE4-1E3A-4724-AC8B-34A33F65DC35}" dt="2025-10-15T14:13:14.730" v="8161" actId="1036"/>
          <ac:spMkLst>
            <pc:docMk/>
            <pc:sldMk cId="2385263768" sldId="271"/>
            <ac:spMk id="7" creationId="{06690EBE-86DE-D588-4210-B6653965FD36}"/>
          </ac:spMkLst>
        </pc:spChg>
        <pc:spChg chg="del">
          <ac:chgData name="Callum Marples" userId="181b5ecd0973825d" providerId="LiveId" clId="{F9280AE4-1E3A-4724-AC8B-34A33F65DC35}" dt="2025-10-15T14:09:43.291" v="8043" actId="478"/>
          <ac:spMkLst>
            <pc:docMk/>
            <pc:sldMk cId="2385263768" sldId="271"/>
            <ac:spMk id="8" creationId="{B7FDB93E-AB76-4653-1F4F-6D80FDEC7F7B}"/>
          </ac:spMkLst>
        </pc:spChg>
        <pc:spChg chg="del">
          <ac:chgData name="Callum Marples" userId="181b5ecd0973825d" providerId="LiveId" clId="{F9280AE4-1E3A-4724-AC8B-34A33F65DC35}" dt="2025-10-15T14:09:44.455" v="8044" actId="478"/>
          <ac:spMkLst>
            <pc:docMk/>
            <pc:sldMk cId="2385263768" sldId="271"/>
            <ac:spMk id="9" creationId="{E0A9D15C-21C1-8264-4CA4-50FD491B1D21}"/>
          </ac:spMkLst>
        </pc:spChg>
        <pc:spChg chg="del">
          <ac:chgData name="Callum Marples" userId="181b5ecd0973825d" providerId="LiveId" clId="{F9280AE4-1E3A-4724-AC8B-34A33F65DC35}" dt="2025-10-15T14:09:46.090" v="8045" actId="478"/>
          <ac:spMkLst>
            <pc:docMk/>
            <pc:sldMk cId="2385263768" sldId="271"/>
            <ac:spMk id="10" creationId="{302E8293-7875-D5B7-F705-6E258BAAF7F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2B-44B5-BDF6-48C2CD62ACFE}"/>
              </c:ext>
            </c:extLst>
          </c:dPt>
          <c:dPt>
            <c:idx val="1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42B-44B5-BDF6-48C2CD62ACFE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2B-44B5-BDF6-48C2CD62ACFE}"/>
              </c:ext>
            </c:extLst>
          </c:dPt>
          <c:cat>
            <c:strRef>
              <c:f>Sheet1!$A$2:$A$4</c:f>
              <c:strCache>
                <c:ptCount val="3"/>
                <c:pt idx="0">
                  <c:v>Mathematicians</c:v>
                </c:pt>
                <c:pt idx="1">
                  <c:v>Greeks</c:v>
                </c:pt>
                <c:pt idx="2">
                  <c:v>Physicists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2</c:v>
                </c:pt>
                <c:pt idx="2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B-44B5-BDF6-48C2CD62A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6E6B-96C7-432F-9C90-3A3ED5E15E7F}" type="datetimeFigureOut">
              <a:rPr lang="en-GB" smtClean="0"/>
              <a:t>16/10/2025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64F3D-7D44-42BD-92ED-35DA5E31E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72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84DCF-A2B1-EC8D-9340-D56448B2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DB95D-51D3-40BA-94E1-656CF1839B5E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03692-0D51-5923-7836-2EDF66A0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Cal Marples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D57B2-ABDC-780E-FFEB-7FFFD3F2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3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-3" y="-6875"/>
            <a:ext cx="10113404" cy="118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64D76-0137-422B-A82A-4821FAE2F093}" type="datetime1">
              <a:rPr lang="en-GB" smtClean="0"/>
              <a:t>16/10/2025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Dr. Cal Marples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57A61-694A-BD69-61E7-5DFB5DFA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1" y="0"/>
            <a:ext cx="10116672" cy="1183965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  <p:extLst>
    <p:ext uri="{DCECCB84-F9BA-43D5-87BE-67443E8EF086}">
      <p15:sldGuideLst xmlns:p15="http://schemas.microsoft.com/office/powerpoint/2012/main">
        <p15:guide id="1" pos="7">
          <p15:clr>
            <a:srgbClr val="FBAE40"/>
          </p15:clr>
        </p15:guide>
        <p15:guide id="2" pos="75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wavy surface&#10;&#10;AI-generated content may be incorrect.">
            <a:extLst>
              <a:ext uri="{FF2B5EF4-FFF2-40B4-BE49-F238E27FC236}">
                <a16:creationId xmlns:a16="http://schemas.microsoft.com/office/drawing/2014/main" id="{84531C9C-EA80-AC25-D35D-1E7008FC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194" cy="6965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6841" y="1878631"/>
            <a:ext cx="5359400" cy="2387600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96938" y="4266231"/>
            <a:ext cx="5359206" cy="1079795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0" name="Picture 9" descr="A logo with a skull and a book and a brain&#10;&#10;AI-generated content may be incorrect.">
            <a:extLst>
              <a:ext uri="{FF2B5EF4-FFF2-40B4-BE49-F238E27FC236}">
                <a16:creationId xmlns:a16="http://schemas.microsoft.com/office/drawing/2014/main" id="{41561FB5-6606-0CEC-B212-0F096939B6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80" y="1322578"/>
            <a:ext cx="4320000" cy="4320000"/>
          </a:xfrm>
          <a:prstGeom prst="rect">
            <a:avLst/>
          </a:prstGeom>
          <a:gradFill flip="none" rotWithShape="1">
            <a:gsLst>
              <a:gs pos="40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87103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ifi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5AD56A-B083-63FD-0BF1-A655FDDF5E17}"/>
              </a:ext>
            </a:extLst>
          </p:cNvPr>
          <p:cNvSpPr/>
          <p:nvPr userDrawn="1"/>
        </p:nvSpPr>
        <p:spPr>
          <a:xfrm flipH="1" flipV="1">
            <a:off x="-3" y="-6875"/>
            <a:ext cx="10113404" cy="118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79B155-49F2-0062-2439-8DA28E69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1" y="0"/>
            <a:ext cx="10116672" cy="1183965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8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F175DC-EFC0-BBA4-AB87-2BCAFC2DF2B6}"/>
              </a:ext>
            </a:extLst>
          </p:cNvPr>
          <p:cNvSpPr/>
          <p:nvPr userDrawn="1"/>
        </p:nvSpPr>
        <p:spPr>
          <a:xfrm flipH="1" flipV="1">
            <a:off x="-1596" y="-4035"/>
            <a:ext cx="12193593" cy="118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 flipH="1" flipV="1">
            <a:off x="10116674" y="-4035"/>
            <a:ext cx="2075323" cy="11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5FC651-4E43-458A-84A9-95919054EF0B}" type="datetime1">
              <a:rPr lang="en-GB" smtClean="0"/>
              <a:t>16/10/2025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Dr. Cal Marples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A06F9E0-7CC1-483F-AD0A-9F36236792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6922415-A9B0-ACAD-14CE-91B7A7A3244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348" y="-199022"/>
            <a:ext cx="1577974" cy="15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55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38/s41467-025-55820-2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emf"/><Relationship Id="rId7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ov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4C1B-59DE-CC2D-D8F3-160C2AC0F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Cal Marples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68B8-DAD2-6FCF-71CD-2ED0C7662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16</a:t>
            </a:r>
            <a:r>
              <a:rPr lang="en-GB" baseline="30000" dirty="0"/>
              <a:t>th</a:t>
            </a:r>
            <a:r>
              <a:rPr lang="en-GB" dirty="0"/>
              <a:t> October 2025</a:t>
            </a:r>
          </a:p>
        </p:txBody>
      </p:sp>
    </p:spTree>
    <p:extLst>
      <p:ext uri="{BB962C8B-B14F-4D97-AF65-F5344CB8AC3E}">
        <p14:creationId xmlns:p14="http://schemas.microsoft.com/office/powerpoint/2010/main" val="337015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DD0C7EE-2AA5-105D-8FB6-9B6D76200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940185"/>
              </p:ext>
            </p:extLst>
          </p:nvPr>
        </p:nvGraphicFramePr>
        <p:xfrm>
          <a:off x="2512785" y="1266714"/>
          <a:ext cx="7166430" cy="4735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E69001-6E04-F3C3-9F19-A4F05E6F05EC}"/>
              </a:ext>
            </a:extLst>
          </p:cNvPr>
          <p:cNvSpPr txBox="1"/>
          <p:nvPr/>
        </p:nvSpPr>
        <p:spPr>
          <a:xfrm>
            <a:off x="2399895" y="327381"/>
            <a:ext cx="740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+mj-lt"/>
              </a:rPr>
              <a:t>Who uses Greek letters?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97574-648C-3DEC-2158-E08FB126A35F}"/>
              </a:ext>
            </a:extLst>
          </p:cNvPr>
          <p:cNvSpPr txBox="1"/>
          <p:nvPr/>
        </p:nvSpPr>
        <p:spPr>
          <a:xfrm>
            <a:off x="4056742" y="34042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+mj-lt"/>
              </a:rPr>
              <a:t>Physicists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6D00E-BF89-54A3-11F2-CE4F29282291}"/>
              </a:ext>
            </a:extLst>
          </p:cNvPr>
          <p:cNvSpPr txBox="1"/>
          <p:nvPr/>
        </p:nvSpPr>
        <p:spPr>
          <a:xfrm>
            <a:off x="6001152" y="3404200"/>
            <a:ext cx="2471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+mj-lt"/>
              </a:rPr>
              <a:t>Mathematicians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2CF94-7509-C654-A7BB-335FD1C5AFCD}"/>
              </a:ext>
            </a:extLst>
          </p:cNvPr>
          <p:cNvSpPr txBox="1"/>
          <p:nvPr/>
        </p:nvSpPr>
        <p:spPr>
          <a:xfrm>
            <a:off x="5219700" y="595308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+mj-lt"/>
              </a:rPr>
              <a:t>Greeks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18BCB-882A-F2FB-F34A-EBE9C65C673E}"/>
                  </a:ext>
                </a:extLst>
              </p:cNvPr>
              <p:cNvSpPr txBox="1"/>
              <p:nvPr/>
            </p:nvSpPr>
            <p:spPr>
              <a:xfrm>
                <a:off x="634394" y="1429873"/>
                <a:ext cx="77893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GB" sz="11500" dirty="0" err="1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B18BCB-882A-F2FB-F34A-EBE9C65C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4" y="1429873"/>
                <a:ext cx="778933" cy="1862048"/>
              </a:xfrm>
              <a:prstGeom prst="rect">
                <a:avLst/>
              </a:prstGeom>
              <a:blipFill>
                <a:blip r:embed="rId3"/>
                <a:stretch>
                  <a:fillRect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B63A1-1EF9-E841-6C31-DC65773F7F60}"/>
                  </a:ext>
                </a:extLst>
              </p:cNvPr>
              <p:cNvSpPr txBox="1"/>
              <p:nvPr/>
            </p:nvSpPr>
            <p:spPr>
              <a:xfrm>
                <a:off x="634393" y="4139953"/>
                <a:ext cx="77893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sz="11500" dirty="0" err="1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3B63A1-1EF9-E841-6C31-DC65773F7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93" y="4139953"/>
                <a:ext cx="778933" cy="1862048"/>
              </a:xfrm>
              <a:prstGeom prst="rect">
                <a:avLst/>
              </a:prstGeom>
              <a:blipFill>
                <a:blip r:embed="rId4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2100D-F1C7-43F3-CBCF-99A92B5A63C1}"/>
                  </a:ext>
                </a:extLst>
              </p:cNvPr>
              <p:cNvSpPr txBox="1"/>
              <p:nvPr/>
            </p:nvSpPr>
            <p:spPr>
              <a:xfrm>
                <a:off x="10778673" y="1429873"/>
                <a:ext cx="77893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GB" sz="11500" dirty="0" err="1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62100D-F1C7-43F3-CBCF-99A92B5A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673" y="1429873"/>
                <a:ext cx="77893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9B6C44-4979-67A4-FBAD-E3C4FFBEC509}"/>
                  </a:ext>
                </a:extLst>
              </p:cNvPr>
              <p:cNvSpPr txBox="1"/>
              <p:nvPr/>
            </p:nvSpPr>
            <p:spPr>
              <a:xfrm>
                <a:off x="10778672" y="4139953"/>
                <a:ext cx="77893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11500" dirty="0" err="1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9B6C44-4979-67A4-FBAD-E3C4FFBE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8672" y="4139953"/>
                <a:ext cx="778933" cy="1862048"/>
              </a:xfrm>
              <a:prstGeom prst="rect">
                <a:avLst/>
              </a:prstGeom>
              <a:blipFill>
                <a:blip r:embed="rId6"/>
                <a:stretch>
                  <a:fillRect r="-17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6EE22A-6273-C372-D285-0C6C00BA1101}"/>
              </a:ext>
            </a:extLst>
          </p:cNvPr>
          <p:cNvSpPr txBox="1"/>
          <p:nvPr/>
        </p:nvSpPr>
        <p:spPr>
          <a:xfrm>
            <a:off x="838200" y="2312286"/>
            <a:ext cx="10515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i="0" dirty="0">
                <a:solidFill>
                  <a:srgbClr val="0B0B0B"/>
                </a:solidFill>
                <a:effectLst/>
                <a:latin typeface="+mj-lt"/>
              </a:rPr>
              <a:t>Vertex model with internal dissipation</a:t>
            </a:r>
          </a:p>
          <a:p>
            <a:pPr algn="ctr"/>
            <a:r>
              <a:rPr lang="en-GB" sz="3200" i="0" dirty="0">
                <a:solidFill>
                  <a:srgbClr val="0B0B0B"/>
                </a:solidFill>
                <a:effectLst/>
                <a:latin typeface="+mj-lt"/>
              </a:rPr>
              <a:t>enables sustained flows</a:t>
            </a:r>
          </a:p>
          <a:p>
            <a:endParaRPr lang="en-GB" sz="2000" b="0" i="0" dirty="0">
              <a:solidFill>
                <a:srgbClr val="222222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endParaRPr lang="en-GB" sz="2000" b="0" i="0" dirty="0">
              <a:solidFill>
                <a:srgbClr val="222222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+mj-lt"/>
              </a:rPr>
              <a:t>Jan Rozman, KVS Chaithanya, Julia M. Yeomans, Rastko Sknepnek</a:t>
            </a:r>
          </a:p>
          <a:p>
            <a:endParaRPr lang="en-GB" sz="2000" dirty="0">
              <a:solidFill>
                <a:srgbClr val="222222"/>
              </a:solidFill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1" dirty="0">
                <a:solidFill>
                  <a:srgbClr val="222222"/>
                </a:solidFill>
                <a:effectLst/>
                <a:latin typeface="+mj-lt"/>
              </a:rPr>
              <a:t>Nature Communications, </a:t>
            </a:r>
            <a:r>
              <a:rPr lang="en-GB" sz="2000" dirty="0">
                <a:solidFill>
                  <a:srgbClr val="222222"/>
                </a:solidFill>
                <a:latin typeface="+mj-lt"/>
                <a:ea typeface="Verdana" panose="020B0604030504040204" pitchFamily="34" charset="0"/>
              </a:rPr>
              <a:t>Vol. 16, No. 530, January 2025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ea typeface="Verdana" panose="020B0604030504040204" pitchFamily="34" charset="0"/>
              </a:rPr>
              <a:t>DOI: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https://doi.org/10.1038/s41467-025-55820-2</a:t>
            </a:r>
            <a:endParaRPr lang="en-GB" sz="20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2D50D-536C-663A-BFC5-5A568059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90EBE-86DE-D588-4210-B6653965FD36}"/>
                  </a:ext>
                </a:extLst>
              </p:cNvPr>
              <p:cNvSpPr txBox="1"/>
              <p:nvPr/>
            </p:nvSpPr>
            <p:spPr>
              <a:xfrm>
                <a:off x="457200" y="1948546"/>
                <a:ext cx="11353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Collective cell migration: crucial in many biological processes!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How do tissue level flows emerge from cell level behaviours?</a:t>
                </a:r>
              </a:p>
              <a:p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Self-propelled polar forces common in modelling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What about systems without an external surface (substrate) to propel against?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>
                    <a:latin typeface="+mj-lt"/>
                  </a:rPr>
                  <a:t>  Shape dependent active force &amp; internal dissipation</a:t>
                </a:r>
              </a:p>
              <a:p>
                <a:endParaRPr lang="en-GB" sz="2400" dirty="0">
                  <a:latin typeface="+mj-lt"/>
                </a:endParaRPr>
              </a:p>
              <a:p>
                <a:r>
                  <a:rPr lang="en-GB" sz="2400" i="1" dirty="0">
                    <a:latin typeface="+mj-lt"/>
                  </a:rPr>
                  <a:t>      i.e. </a:t>
                </a:r>
                <a:r>
                  <a:rPr lang="en-GB" sz="2400" dirty="0">
                    <a:latin typeface="+mj-lt"/>
                  </a:rPr>
                  <a:t>cells pushing and pulling against each other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90EBE-86DE-D588-4210-B6653965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48546"/>
                <a:ext cx="11353800" cy="4154984"/>
              </a:xfrm>
              <a:prstGeom prst="rect">
                <a:avLst/>
              </a:prstGeom>
              <a:blipFill>
                <a:blip r:embed="rId2"/>
                <a:stretch>
                  <a:fillRect l="-698" t="-1028" b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2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082A46-BBEE-A05A-53F6-0FE0A112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Vertex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B3F43-21B1-4240-5F3B-DAFBAAA1E87A}"/>
              </a:ext>
            </a:extLst>
          </p:cNvPr>
          <p:cNvGrpSpPr/>
          <p:nvPr/>
        </p:nvGrpSpPr>
        <p:grpSpPr>
          <a:xfrm>
            <a:off x="5648982" y="2949021"/>
            <a:ext cx="5943323" cy="2926353"/>
            <a:chOff x="-413468" y="3517083"/>
            <a:chExt cx="5943323" cy="2926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1FEEF2-34A8-290F-238E-24D280A9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3468" y="3862452"/>
              <a:ext cx="5943323" cy="25809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F6CAC4-EA19-5307-18E9-52CC8A36623B}"/>
                </a:ext>
              </a:extLst>
            </p:cNvPr>
            <p:cNvSpPr txBox="1"/>
            <p:nvPr/>
          </p:nvSpPr>
          <p:spPr>
            <a:xfrm>
              <a:off x="-174817" y="3545069"/>
              <a:ext cx="2427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+mj-lt"/>
                </a:rPr>
                <a:t>Substrate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50169F-1133-4662-8B86-1A54C38F5923}"/>
                </a:ext>
              </a:extLst>
            </p:cNvPr>
            <p:cNvSpPr txBox="1"/>
            <p:nvPr/>
          </p:nvSpPr>
          <p:spPr>
            <a:xfrm>
              <a:off x="2876537" y="3517083"/>
              <a:ext cx="2427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latin typeface="+mj-lt"/>
                </a:rPr>
                <a:t>Internal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02FD37-F8B4-C2AF-EFFA-6F11AFFA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529" y="3489005"/>
            <a:ext cx="3729546" cy="1733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F0F27-2AA1-75AD-6DDF-25B12B3C0D6F}"/>
              </a:ext>
            </a:extLst>
          </p:cNvPr>
          <p:cNvSpPr txBox="1"/>
          <p:nvPr/>
        </p:nvSpPr>
        <p:spPr>
          <a:xfrm>
            <a:off x="2461913" y="4041765"/>
            <a:ext cx="170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Director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D4F43-66AF-C1C8-648E-88A36A2DA0C7}"/>
              </a:ext>
            </a:extLst>
          </p:cNvPr>
          <p:cNvSpPr txBox="1"/>
          <p:nvPr/>
        </p:nvSpPr>
        <p:spPr>
          <a:xfrm>
            <a:off x="192465" y="3127409"/>
            <a:ext cx="19065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Depends on cell shape anisotropy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No preferred direction of motion!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97BD4-8444-E489-BDAD-8BE5256849EC}"/>
              </a:ext>
            </a:extLst>
          </p:cNvPr>
          <p:cNvSpPr txBox="1"/>
          <p:nvPr/>
        </p:nvSpPr>
        <p:spPr>
          <a:xfrm>
            <a:off x="6887502" y="2468040"/>
            <a:ext cx="3472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+mj-lt"/>
              </a:rPr>
              <a:t>Dissipation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349787-941C-EBE9-E601-3EA79050B1B5}"/>
              </a:ext>
            </a:extLst>
          </p:cNvPr>
          <p:cNvSpPr txBox="1"/>
          <p:nvPr/>
        </p:nvSpPr>
        <p:spPr>
          <a:xfrm>
            <a:off x="1263120" y="2550521"/>
            <a:ext cx="3472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+mj-lt"/>
              </a:rPr>
              <a:t>Active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EBBA1C-6813-66B9-EE6C-D431B44E7331}"/>
                  </a:ext>
                </a:extLst>
              </p:cNvPr>
              <p:cNvSpPr txBox="1"/>
              <p:nvPr/>
            </p:nvSpPr>
            <p:spPr>
              <a:xfrm>
                <a:off x="5754286" y="5729689"/>
                <a:ext cx="1083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GB" sz="5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EBBA1C-6813-66B9-EE6C-D431B44E7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86" y="5729689"/>
                <a:ext cx="1083129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D420D4-6B43-68D2-437B-86667D239E07}"/>
                  </a:ext>
                </a:extLst>
              </p:cNvPr>
              <p:cNvSpPr txBox="1"/>
              <p:nvPr/>
            </p:nvSpPr>
            <p:spPr>
              <a:xfrm>
                <a:off x="9061887" y="5729689"/>
                <a:ext cx="1083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sz="5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D420D4-6B43-68D2-437B-86667D239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887" y="5729689"/>
                <a:ext cx="108312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273392-81FA-04EC-5CC6-985AA8EED344}"/>
                  </a:ext>
                </a:extLst>
              </p:cNvPr>
              <p:cNvSpPr txBox="1"/>
              <p:nvPr/>
            </p:nvSpPr>
            <p:spPr>
              <a:xfrm>
                <a:off x="1130590" y="5729689"/>
                <a:ext cx="1083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GB" sz="5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273392-81FA-04EC-5CC6-985AA8EED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90" y="5729689"/>
                <a:ext cx="1083129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57FA35-76E6-0A52-B208-AC1BEEE0AE77}"/>
                  </a:ext>
                </a:extLst>
              </p:cNvPr>
              <p:cNvSpPr txBox="1"/>
              <p:nvPr/>
            </p:nvSpPr>
            <p:spPr>
              <a:xfrm>
                <a:off x="1387458" y="1471082"/>
                <a:ext cx="7021285" cy="85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cell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57FA35-76E6-0A52-B208-AC1BEEE0A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458" y="1471082"/>
                <a:ext cx="7021285" cy="855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134CD6A-E4CF-E900-F20F-A05B64F8B6F4}"/>
              </a:ext>
            </a:extLst>
          </p:cNvPr>
          <p:cNvSpPr txBox="1"/>
          <p:nvPr/>
        </p:nvSpPr>
        <p:spPr>
          <a:xfrm>
            <a:off x="-5060" y="1662721"/>
            <a:ext cx="3472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+mj-lt"/>
              </a:rPr>
              <a:t>Hamiltonian: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BEEA45-0FBD-05F6-0440-B0D660D5808D}"/>
              </a:ext>
            </a:extLst>
          </p:cNvPr>
          <p:cNvSpPr txBox="1"/>
          <p:nvPr/>
        </p:nvSpPr>
        <p:spPr>
          <a:xfrm>
            <a:off x="2026014" y="6135452"/>
            <a:ext cx="190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Activity strength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252A5-779D-ED2D-13F3-26EC632910D3}"/>
              </a:ext>
            </a:extLst>
          </p:cNvPr>
          <p:cNvSpPr txBox="1"/>
          <p:nvPr/>
        </p:nvSpPr>
        <p:spPr>
          <a:xfrm>
            <a:off x="6661312" y="6135452"/>
            <a:ext cx="190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Substrate friction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932C3-78EB-C2AF-F0EB-AE48A7926D60}"/>
              </a:ext>
            </a:extLst>
          </p:cNvPr>
          <p:cNvSpPr txBox="1"/>
          <p:nvPr/>
        </p:nvSpPr>
        <p:spPr>
          <a:xfrm>
            <a:off x="9915375" y="6137300"/>
            <a:ext cx="190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Internal friction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6865D2-DC01-7DAA-764F-D3A4108E026D}"/>
                  </a:ext>
                </a:extLst>
              </p:cNvPr>
              <p:cNvSpPr txBox="1"/>
              <p:nvPr/>
            </p:nvSpPr>
            <p:spPr>
              <a:xfrm>
                <a:off x="7741559" y="1662721"/>
                <a:ext cx="43524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000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GB" sz="2000" b="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000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=3.85</m:t>
                    </m:r>
                  </m:oMath>
                </a14:m>
                <a:endParaRPr lang="en-GB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6865D2-DC01-7DAA-764F-D3A4108E0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559" y="1662721"/>
                <a:ext cx="4352471" cy="400110"/>
              </a:xfrm>
              <a:prstGeom prst="rect">
                <a:avLst/>
              </a:prstGeom>
              <a:blipFill>
                <a:blip r:embed="rId8"/>
                <a:stretch>
                  <a:fillRect t="-10769" b="-2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8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ADE8C-41A0-BF2E-A78C-0114635E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Substrate vs. Internal Dissipation</a:t>
            </a:r>
          </a:p>
        </p:txBody>
      </p:sp>
      <p:pic>
        <p:nvPicPr>
          <p:cNvPr id="5" name="41467_2025_55820_MOESM3_ESM">
            <a:hlinkClick r:id="" action="ppaction://media"/>
            <a:extLst>
              <a:ext uri="{FF2B5EF4-FFF2-40B4-BE49-F238E27FC236}">
                <a16:creationId xmlns:a16="http://schemas.microsoft.com/office/drawing/2014/main" id="{772E4D5E-E8F1-0099-EE05-D2E37E0678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0422" y="1521028"/>
            <a:ext cx="8497716" cy="2245035"/>
          </a:xfrm>
          <a:prstGeom prst="rect">
            <a:avLst/>
          </a:prstGeom>
        </p:spPr>
      </p:pic>
      <p:pic>
        <p:nvPicPr>
          <p:cNvPr id="6" name="41467_2025_55820_MOESM5_ESM">
            <a:hlinkClick r:id="" action="ppaction://media"/>
            <a:extLst>
              <a:ext uri="{FF2B5EF4-FFF2-40B4-BE49-F238E27FC236}">
                <a16:creationId xmlns:a16="http://schemas.microsoft.com/office/drawing/2014/main" id="{97AE1545-3292-99BF-4072-7CB6B0A839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0422" y="4103127"/>
            <a:ext cx="8497716" cy="2245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CD181-FBC2-0673-F422-E7D05D2B156C}"/>
                  </a:ext>
                </a:extLst>
              </p:cNvPr>
              <p:cNvSpPr txBox="1"/>
              <p:nvPr/>
            </p:nvSpPr>
            <p:spPr>
              <a:xfrm>
                <a:off x="203862" y="1543649"/>
                <a:ext cx="302233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+mj-lt"/>
                  </a:rPr>
                  <a:t>Substrate:</a:t>
                </a:r>
              </a:p>
              <a:p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GB" sz="2400" dirty="0">
                  <a:latin typeface="+mj-lt"/>
                </a:endParaRPr>
              </a:p>
              <a:p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4CD181-FBC2-0673-F422-E7D05D2B1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2" y="1543649"/>
                <a:ext cx="3022336" cy="2308324"/>
              </a:xfrm>
              <a:prstGeom prst="rect">
                <a:avLst/>
              </a:prstGeom>
              <a:blipFill>
                <a:blip r:embed="rId7"/>
                <a:stretch>
                  <a:fillRect l="-3024" t="-1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06FB7F-7A99-85C1-1D92-B28FB1392E12}"/>
                  </a:ext>
                </a:extLst>
              </p:cNvPr>
              <p:cNvSpPr txBox="1"/>
              <p:nvPr/>
            </p:nvSpPr>
            <p:spPr>
              <a:xfrm>
                <a:off x="203861" y="4343067"/>
                <a:ext cx="3638796" cy="2681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+mj-lt"/>
                  </a:rPr>
                  <a:t>Internal:</a:t>
                </a:r>
              </a:p>
              <a:p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GB" sz="2400" dirty="0">
                    <a:latin typeface="+mj-lt"/>
                  </a:rPr>
                  <a:t> </a:t>
                </a:r>
              </a:p>
              <a:p>
                <a:r>
                  <a:rPr lang="en-GB" dirty="0">
                    <a:latin typeface="+mj-lt"/>
                  </a:rPr>
                  <a:t>    </a:t>
                </a:r>
                <a:r>
                  <a:rPr lang="en-GB" sz="1600" dirty="0">
                    <a:latin typeface="+mj-lt"/>
                  </a:rPr>
                  <a:t>(for viewing convenience!)</a:t>
                </a:r>
                <a:endParaRPr lang="en-GB" dirty="0">
                  <a:latin typeface="+mj-lt"/>
                </a:endParaRPr>
              </a:p>
              <a:p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06FB7F-7A99-85C1-1D92-B28FB139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1" y="4343067"/>
                <a:ext cx="3638796" cy="2681824"/>
              </a:xfrm>
              <a:prstGeom prst="rect">
                <a:avLst/>
              </a:prstGeom>
              <a:blipFill>
                <a:blip r:embed="rId8"/>
                <a:stretch>
                  <a:fillRect l="-2513" t="-15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0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9459-43AE-FDF3-82E7-16748377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Velocity Profiles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47881-A3B2-A0E3-BE06-B97D7A94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1" r="4833" b="37587"/>
          <a:stretch>
            <a:fillRect/>
          </a:stretch>
        </p:blipFill>
        <p:spPr>
          <a:xfrm>
            <a:off x="251456" y="1401310"/>
            <a:ext cx="11668401" cy="4476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2A6A84-1F3C-C517-54CA-EA0E8F2C97ED}"/>
                  </a:ext>
                </a:extLst>
              </p:cNvPr>
              <p:cNvSpPr txBox="1"/>
              <p:nvPr/>
            </p:nvSpPr>
            <p:spPr>
              <a:xfrm>
                <a:off x="566057" y="5954487"/>
                <a:ext cx="11353800" cy="714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Simulation snapshots at time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=2×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Velocities at discrete sites averaged between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GB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2×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GB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2A6A84-1F3C-C517-54CA-EA0E8F2C9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5954487"/>
                <a:ext cx="11353800" cy="714939"/>
              </a:xfrm>
              <a:prstGeom prst="rect">
                <a:avLst/>
              </a:prstGeom>
              <a:blipFill>
                <a:blip r:embed="rId3"/>
                <a:stretch>
                  <a:fillRect l="-483" t="-4274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74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B681-7A28-5454-B21B-C713033A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Square Displacement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EEF97-FAA2-BAAC-A5DA-AFA0CEEF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81" t="61019" r="16328"/>
          <a:stretch>
            <a:fillRect/>
          </a:stretch>
        </p:blipFill>
        <p:spPr>
          <a:xfrm>
            <a:off x="342461" y="1371599"/>
            <a:ext cx="11507077" cy="3679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786B1-C45C-4D5C-1153-71638B179622}"/>
                  </a:ext>
                </a:extLst>
              </p:cNvPr>
              <p:cNvSpPr txBox="1"/>
              <p:nvPr/>
            </p:nvSpPr>
            <p:spPr>
              <a:xfrm>
                <a:off x="5921827" y="5151516"/>
                <a:ext cx="579120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=2          ⇒</m:t>
                    </m:r>
                  </m:oMath>
                </a14:m>
                <a:r>
                  <a:rPr lang="en-GB" sz="2000" dirty="0">
                    <a:latin typeface="+mj-lt"/>
                  </a:rPr>
                  <a:t>   Ballistic (constant velocity)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&lt;2  ⇒</m:t>
                    </m:r>
                  </m:oMath>
                </a14:m>
                <a:r>
                  <a:rPr lang="en-GB" sz="2000" dirty="0">
                    <a:latin typeface="+mj-lt"/>
                  </a:rPr>
                  <a:t>   Sub-ballistic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           ⇒</m:t>
                    </m:r>
                  </m:oMath>
                </a14:m>
                <a:r>
                  <a:rPr lang="en-GB" sz="2000" dirty="0">
                    <a:latin typeface="+mj-lt"/>
                  </a:rPr>
                  <a:t>   Diffusive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           ⇒</m:t>
                    </m:r>
                  </m:oMath>
                </a14:m>
                <a:r>
                  <a:rPr lang="en-GB" sz="2000" dirty="0">
                    <a:latin typeface="+mj-lt"/>
                  </a:rPr>
                  <a:t>   Confined</a:t>
                </a:r>
                <a:endParaRPr lang="en-GB" sz="20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0786B1-C45C-4D5C-1153-71638B17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827" y="5151516"/>
                <a:ext cx="5791202" cy="1323439"/>
              </a:xfrm>
              <a:prstGeom prst="rect">
                <a:avLst/>
              </a:prstGeom>
              <a:blipFill>
                <a:blip r:embed="rId3"/>
                <a:stretch>
                  <a:fillRect l="-947" t="-1843" b="-7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29DDE-BD3C-2CC4-3A18-A931FD945803}"/>
                  </a:ext>
                </a:extLst>
              </p:cNvPr>
              <p:cNvSpPr txBox="1"/>
              <p:nvPr/>
            </p:nvSpPr>
            <p:spPr>
              <a:xfrm>
                <a:off x="1143001" y="5282148"/>
                <a:ext cx="4474028" cy="103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Fit MSD profile to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>
                    <a:latin typeface="+mj-lt"/>
                  </a:rPr>
                  <a:t> tells us the type of motion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E29DDE-BD3C-2CC4-3A18-A931FD94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1" y="5282148"/>
                <a:ext cx="4474028" cy="1030154"/>
              </a:xfrm>
              <a:prstGeom prst="rect">
                <a:avLst/>
              </a:prstGeom>
              <a:blipFill>
                <a:blip r:embed="rId4"/>
                <a:stretch>
                  <a:fillRect l="-1228" t="-1183" b="-10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6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7A29-AA52-43D0-C0E4-586754353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CC86-FD4F-E0D9-B8B6-B833AF45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Length Scales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CEFD2-3461-651B-6B7A-A4C5E98B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78" y="2528188"/>
            <a:ext cx="6788064" cy="3519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A4F21B-486B-00B0-7FCD-2F368F11550F}"/>
              </a:ext>
            </a:extLst>
          </p:cNvPr>
          <p:cNvSpPr txBox="1"/>
          <p:nvPr/>
        </p:nvSpPr>
        <p:spPr>
          <a:xfrm>
            <a:off x="457200" y="1426029"/>
            <a:ext cx="1113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+mj-lt"/>
              </a:rPr>
              <a:t>Correlation function </a:t>
            </a:r>
          </a:p>
          <a:p>
            <a:r>
              <a:rPr lang="en-GB" sz="2000" dirty="0">
                <a:latin typeface="+mj-lt"/>
              </a:rPr>
              <a:t>     how does the value of a quantity at one location relate to the value somewhere else?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E18D15-34BF-D2EB-36DA-B30B03285554}"/>
                  </a:ext>
                </a:extLst>
              </p:cNvPr>
              <p:cNvSpPr txBox="1"/>
              <p:nvPr/>
            </p:nvSpPr>
            <p:spPr>
              <a:xfrm>
                <a:off x="7598221" y="2656112"/>
                <a:ext cx="433251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Fully periodic model with 40,000 cells and varying substrate friction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Target 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0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000" dirty="0">
                    <a:latin typeface="+mj-lt"/>
                  </a:rPr>
                  <a:t>  Units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000" dirty="0">
                    <a:latin typeface="+mj-lt"/>
                  </a:rPr>
                  <a:t> typical cell length</a:t>
                </a:r>
              </a:p>
              <a:p>
                <a:endParaRPr lang="en-GB" sz="2000" dirty="0">
                  <a:latin typeface="+mj-lt"/>
                </a:endParaRPr>
              </a:p>
              <a:p>
                <a:endParaRPr lang="en-GB" sz="20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latin typeface="+mj-lt"/>
                  </a:rPr>
                  <a:t>For long-range correlations, internal dissipation must dominate!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E18D15-34BF-D2EB-36DA-B30B03285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221" y="2656112"/>
                <a:ext cx="4332519" cy="3785652"/>
              </a:xfrm>
              <a:prstGeom prst="rect">
                <a:avLst/>
              </a:prstGeom>
              <a:blipFill>
                <a:blip r:embed="rId3"/>
                <a:stretch>
                  <a:fillRect l="-1266" t="-805" b="-2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02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5FC68D-D433-DB6D-8261-9B3998C5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A7B3-E10C-2BE9-64AB-0506209A7195}"/>
                  </a:ext>
                </a:extLst>
              </p:cNvPr>
              <p:cNvSpPr txBox="1"/>
              <p:nvPr/>
            </p:nvSpPr>
            <p:spPr>
              <a:xfrm>
                <a:off x="680357" y="2101841"/>
                <a:ext cx="10831285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+mj-lt"/>
                  </a:rPr>
                  <a:t>Shape-dependent active force with internal viscous dissipation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GB" sz="2200" dirty="0">
                  <a:latin typeface="+mj-lt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sz="2200" dirty="0">
                  <a:latin typeface="+mj-lt"/>
                </a:endParaRP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GB" sz="2200" dirty="0">
                    <a:latin typeface="+mj-lt"/>
                  </a:rPr>
                  <a:t>Spontaneous coherent unidirectional flow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GB" sz="2200" dirty="0">
                    <a:latin typeface="+mj-lt"/>
                  </a:rPr>
                  <a:t>Long range correlation in velocity and in orientational order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GB" sz="2200" dirty="0">
                    <a:latin typeface="+mj-lt"/>
                  </a:rPr>
                  <a:t>Similar behaviour for a wide range of parameters</a:t>
                </a:r>
              </a:p>
              <a:p>
                <a:pPr lvl="1"/>
                <a:endParaRPr lang="en-GB" sz="2200" dirty="0">
                  <a:latin typeface="+mj-lt"/>
                </a:endParaRPr>
              </a:p>
              <a:p>
                <a:pPr lvl="1"/>
                <a:endParaRPr lang="en-GB" sz="22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+mj-lt"/>
                  </a:rPr>
                  <a:t>With the same active force law, this does not occur in the substrate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2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200" dirty="0">
                    <a:latin typeface="+mj-lt"/>
                  </a:rPr>
                  <a:t>The substrate dissipation model is not always appropriate for epithelial tissues!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14A7B3-E10C-2BE9-64AB-0506209A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7" y="2101841"/>
                <a:ext cx="10831285" cy="3816429"/>
              </a:xfrm>
              <a:prstGeom prst="rect">
                <a:avLst/>
              </a:prstGeom>
              <a:blipFill>
                <a:blip r:embed="rId2"/>
                <a:stretch>
                  <a:fillRect l="-676" t="-958" b="-2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10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TT_6103 (PowerPoint Guidelines) POT_Widescreen_002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Widescreen_001" id="{81F3E3EA-E64F-4445-9547-4C0E98DD302B}" vid="{B96464EC-35CD-433F-A30D-F35B5417D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868</TotalTime>
  <Words>385</Words>
  <Application>Microsoft Office PowerPoint</Application>
  <PresentationFormat>Widescreen</PresentationFormat>
  <Paragraphs>94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Cambria Math</vt:lpstr>
      <vt:lpstr>Courier New</vt:lpstr>
      <vt:lpstr>Georgia</vt:lpstr>
      <vt:lpstr>NOTT_6103 (PowerPoint Guidelines) POT_Widescreen_002</vt:lpstr>
      <vt:lpstr>Cal Marples</vt:lpstr>
      <vt:lpstr>PowerPoint Presentation</vt:lpstr>
      <vt:lpstr>Introduction</vt:lpstr>
      <vt:lpstr>The Vertex Model</vt:lpstr>
      <vt:lpstr>Substrate vs. Internal Dissipation</vt:lpstr>
      <vt:lpstr>Velocity Profiles</vt:lpstr>
      <vt:lpstr>Mean Square Displacement</vt:lpstr>
      <vt:lpstr>Length Scales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Callum Marples</dc:creator>
  <cp:lastModifiedBy>Callum Marples</cp:lastModifiedBy>
  <cp:revision>4</cp:revision>
  <dcterms:created xsi:type="dcterms:W3CDTF">2025-02-16T20:46:36Z</dcterms:created>
  <dcterms:modified xsi:type="dcterms:W3CDTF">2025-10-16T10:24:27Z</dcterms:modified>
</cp:coreProperties>
</file>